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59" r:id="rId3"/>
    <p:sldId id="265" r:id="rId4"/>
    <p:sldId id="261" r:id="rId5"/>
    <p:sldId id="262" r:id="rId6"/>
    <p:sldId id="263" r:id="rId7"/>
    <p:sldId id="268" r:id="rId8"/>
    <p:sldId id="26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3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6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30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587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468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144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934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8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2339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F97B4815-8272-EAE0-1D8B-5E229F909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هُـــوَ الـــرَّبّ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6628735-4919-9FF1-98A5-4045ED33E6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is Lord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DDA0AA5-83F3-E579-2920-1ED2C1C277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4BFA532-F69A-8F42-B93B-4849A4A854D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Translated Lyrics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928FD51E-A73D-A3D4-03F9-1BBC5F6CCDA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Mutajama</a:t>
            </a:r>
            <a:endParaRPr lang="en-US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BDF84F1C-166D-E17B-1472-0BE30E12AE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Traditional Foreign Music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2D63119D-4085-E230-18A7-2888E96392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Laḥn</a:t>
            </a:r>
            <a:r>
              <a:rPr lang="en-US" dirty="0"/>
              <a:t> </a:t>
            </a:r>
            <a:r>
              <a:rPr lang="en-US" dirty="0" err="1"/>
              <a:t>Turathiy</a:t>
            </a:r>
            <a:r>
              <a:rPr lang="en-US" dirty="0"/>
              <a:t> ‛</a:t>
            </a:r>
            <a:r>
              <a:rPr lang="en-US" dirty="0" err="1"/>
              <a:t>Ajnabiy</a:t>
            </a:r>
            <a:endParaRPr lang="en-US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B2A7DB8B-51A6-CA91-144E-28735705412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مترجمة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1676E31-7CCB-686D-AF3E-1EE77F1E152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لحن تراثي أجنبي</a:t>
            </a:r>
          </a:p>
        </p:txBody>
      </p:sp>
    </p:spTree>
    <p:extLst>
      <p:ext uri="{BB962C8B-B14F-4D97-AF65-F5344CB8AC3E}">
        <p14:creationId xmlns:p14="http://schemas.microsoft.com/office/powerpoint/2010/main" val="145604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هُــوَ الــرَّبّ .. هُــوَ الــرَّبّ</a:t>
            </a:r>
            <a:br>
              <a:rPr lang="ar-KW" dirty="0"/>
            </a:br>
            <a:r>
              <a:rPr lang="ar-KW" dirty="0"/>
              <a:t>قـــدْ قـــامَ مِــنَ الأمْــواتِ .. وَهْــوَ الــرَّبّ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Is Lord, He Is Risen from the dead, and He Is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..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Minal</a:t>
            </a:r>
            <a:r>
              <a:rPr lang="en-US" dirty="0"/>
              <a:t> ‛</a:t>
            </a:r>
            <a:r>
              <a:rPr lang="en-US" dirty="0" err="1"/>
              <a:t>Amwāti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71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8EA25-0863-4B98-A451-0776E604C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كُــلُّ رُكــبَـة تـنحَــنـي .. وَلـسـانٍ يَـعْـتـرِف</a:t>
            </a:r>
            <a:br>
              <a:rPr lang="ar-KW" dirty="0"/>
            </a:br>
            <a:r>
              <a:rPr lang="ar-KW" dirty="0"/>
              <a:t>أنَّ يَـســوعَ المَــســيــح هُــوَ الــرَّبّ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BAD26D-ADB5-4F8E-8392-1D3EAC9816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Every knee shall bow, every tongue confess, </a:t>
            </a:r>
            <a:br>
              <a:rPr lang="en-US" dirty="0"/>
            </a:br>
            <a:r>
              <a:rPr lang="en-US" dirty="0"/>
              <a:t>that Jesus Christ is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06C471-6088-4AD7-8CA8-149D85B685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Rukba</a:t>
            </a:r>
            <a:r>
              <a:rPr lang="en-US" dirty="0"/>
              <a:t> </a:t>
            </a:r>
            <a:r>
              <a:rPr lang="en-US" dirty="0" err="1"/>
              <a:t>Tanḥanī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waLisānin</a:t>
            </a:r>
            <a:r>
              <a:rPr lang="en-US" dirty="0"/>
              <a:t> </a:t>
            </a:r>
            <a:r>
              <a:rPr lang="en-US" dirty="0" err="1"/>
              <a:t>Yaʻtaref</a:t>
            </a:r>
            <a:endParaRPr lang="en-US" dirty="0"/>
          </a:p>
          <a:p>
            <a:r>
              <a:rPr lang="en-US" dirty="0"/>
              <a:t>‛Anna </a:t>
            </a:r>
            <a:r>
              <a:rPr lang="en-US" dirty="0" err="1"/>
              <a:t>Yasūʻal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18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أنــتَ الــرَّبّ .. أنـــتَ الــرَّبّ</a:t>
            </a:r>
            <a:br>
              <a:rPr lang="ar-SA" dirty="0"/>
            </a:br>
            <a:r>
              <a:rPr lang="ar-SA" dirty="0"/>
              <a:t>قــدْ قُـــمْــتَ مِــنَ الأمْ</a:t>
            </a:r>
            <a:r>
              <a:rPr lang="ar-KW" dirty="0"/>
              <a:t>ـ</a:t>
            </a:r>
            <a:r>
              <a:rPr lang="ar-SA" dirty="0"/>
              <a:t>ـواتِ .. أنــتَ الــرَّبّ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Are Lord, </a:t>
            </a:r>
            <a:br>
              <a:rPr lang="en-US" dirty="0"/>
            </a:br>
            <a:r>
              <a:rPr lang="en-US" dirty="0"/>
              <a:t>You have Risen from the dead, and You Are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‛Anta </a:t>
            </a:r>
            <a:r>
              <a:rPr lang="en-US" dirty="0" err="1"/>
              <a:t>Rrab</a:t>
            </a:r>
            <a:r>
              <a:rPr lang="en-US" dirty="0"/>
              <a:t> .. ‛Anta </a:t>
            </a:r>
            <a:r>
              <a:rPr lang="en-US" dirty="0" err="1"/>
              <a:t>Rrab</a:t>
            </a:r>
            <a:endParaRPr lang="en-US" dirty="0"/>
          </a:p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Qumta</a:t>
            </a:r>
            <a:r>
              <a:rPr lang="en-US" dirty="0"/>
              <a:t> </a:t>
            </a:r>
            <a:r>
              <a:rPr lang="en-US" dirty="0" err="1"/>
              <a:t>Minal</a:t>
            </a:r>
            <a:r>
              <a:rPr lang="en-US" dirty="0"/>
              <a:t> ‛</a:t>
            </a:r>
            <a:r>
              <a:rPr lang="en-US" dirty="0" err="1"/>
              <a:t>Amwāti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رُكــبَـتـي تَــنْــحَــنــي .. وَلِــســانـي يَــعْــتَــرِف</a:t>
            </a:r>
            <a:br>
              <a:rPr lang="ar-SA" dirty="0"/>
            </a:br>
            <a:r>
              <a:rPr lang="ar-SA" dirty="0"/>
              <a:t>أنَّ يَــســوعَ المَــسـيــح هُـــوَ الرَّبّ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My knee shall bow, my tongue confess, </a:t>
            </a:r>
            <a:br>
              <a:rPr lang="en-US" dirty="0"/>
            </a:br>
            <a:r>
              <a:rPr lang="en-US" dirty="0"/>
              <a:t>that Jesus Christ Is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Rukbatī</a:t>
            </a:r>
            <a:r>
              <a:rPr lang="en-US" dirty="0"/>
              <a:t> </a:t>
            </a:r>
            <a:r>
              <a:rPr lang="en-US" dirty="0" err="1"/>
              <a:t>Tanḥanī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waLisānī</a:t>
            </a:r>
            <a:r>
              <a:rPr lang="en-US" dirty="0"/>
              <a:t> </a:t>
            </a:r>
            <a:r>
              <a:rPr lang="en-US" dirty="0" err="1"/>
              <a:t>Yaʻtaref</a:t>
            </a:r>
            <a:endParaRPr lang="en-US" dirty="0"/>
          </a:p>
          <a:p>
            <a:r>
              <a:rPr lang="en-US" dirty="0"/>
              <a:t>‛Anna </a:t>
            </a:r>
            <a:r>
              <a:rPr lang="en-US" dirty="0" err="1"/>
              <a:t>Yasūʻal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حَــقًّــا قـــام .. حَــقًّــا قـــام </a:t>
            </a:r>
            <a:br>
              <a:rPr lang="ar-SA" dirty="0"/>
            </a:br>
            <a:r>
              <a:rPr lang="ar-SA" dirty="0"/>
              <a:t>قَــد قـــامَ مِـــنَ الأمــواتِ .. حَــقًّـا قـــام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Truly Risen, He Is Risen from the dead, Truly Risen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Ḥaqqan</a:t>
            </a:r>
            <a:r>
              <a:rPr lang="en-US" dirty="0"/>
              <a:t> </a:t>
            </a:r>
            <a:r>
              <a:rPr lang="en-US" dirty="0" err="1"/>
              <a:t>Qām</a:t>
            </a:r>
            <a:r>
              <a:rPr lang="en-US" dirty="0"/>
              <a:t> .. </a:t>
            </a:r>
            <a:r>
              <a:rPr lang="en-US" dirty="0" err="1"/>
              <a:t>Ḥaqqan</a:t>
            </a:r>
            <a:r>
              <a:rPr lang="en-US" dirty="0"/>
              <a:t> </a:t>
            </a:r>
            <a:r>
              <a:rPr lang="en-US" dirty="0" err="1"/>
              <a:t>Qām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Minal</a:t>
            </a:r>
            <a:r>
              <a:rPr lang="en-US" dirty="0"/>
              <a:t> ‛</a:t>
            </a:r>
            <a:r>
              <a:rPr lang="en-US" dirty="0" err="1"/>
              <a:t>Amwāti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Ḥaqqan</a:t>
            </a:r>
            <a:r>
              <a:rPr lang="en-US" dirty="0"/>
              <a:t> </a:t>
            </a:r>
            <a:r>
              <a:rPr lang="en-US" dirty="0" err="1"/>
              <a:t>Qām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15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8EA25-0863-4B98-A451-0776E604C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كُــلُّ رُكــبَـة تـنحَــنـي .. وَلـسـانٍ يَـعْـتـرِف</a:t>
            </a:r>
            <a:br>
              <a:rPr lang="ar-KW" dirty="0"/>
            </a:br>
            <a:r>
              <a:rPr lang="ar-KW" dirty="0"/>
              <a:t>أنَّ يَـســوعَ المَــســيــح هُــوَ الــرَّبّ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BAD26D-ADB5-4F8E-8392-1D3EAC9816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Every knee shall bow, every tongue confess, </a:t>
            </a:r>
            <a:br>
              <a:rPr lang="en-US" dirty="0"/>
            </a:br>
            <a:r>
              <a:rPr lang="en-US" dirty="0"/>
              <a:t>that Jesus Christ is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06C471-6088-4AD7-8CA8-149D85B685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Rukba</a:t>
            </a:r>
            <a:r>
              <a:rPr lang="en-US" dirty="0"/>
              <a:t> </a:t>
            </a:r>
            <a:r>
              <a:rPr lang="en-US" dirty="0" err="1"/>
              <a:t>Tanḥanī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waLisānin</a:t>
            </a:r>
            <a:r>
              <a:rPr lang="en-US" dirty="0"/>
              <a:t> </a:t>
            </a:r>
            <a:r>
              <a:rPr lang="en-US" dirty="0" err="1"/>
              <a:t>Yaʻtaref</a:t>
            </a:r>
            <a:endParaRPr lang="en-US" dirty="0"/>
          </a:p>
          <a:p>
            <a:r>
              <a:rPr lang="en-US" dirty="0"/>
              <a:t>‛Anna </a:t>
            </a:r>
            <a:r>
              <a:rPr lang="en-US" dirty="0" err="1"/>
              <a:t>Yasūʻal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99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079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324</TotalTime>
  <Words>265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 Light</vt:lpstr>
      <vt:lpstr>Arial</vt:lpstr>
      <vt:lpstr>Times New Roman</vt:lpstr>
      <vt:lpstr>Calibri</vt:lpstr>
      <vt:lpstr>5_Office Theme</vt:lpstr>
      <vt:lpstr>هُـــوَ الـــرَّبّ</vt:lpstr>
      <vt:lpstr>هُــوَ الــرَّبّ .. هُــوَ الــرَّبّ قـــدْ قـــامَ مِــنَ الأمْــواتِ .. وَهْــوَ الــرَّبّ</vt:lpstr>
      <vt:lpstr>كُــلُّ رُكــبَـة تـنحَــنـي .. وَلـسـانٍ يَـعْـتـرِف أنَّ يَـســوعَ المَــســيــح هُــوَ الــرَّبّ</vt:lpstr>
      <vt:lpstr>أنــتَ الــرَّبّ .. أنـــتَ الــرَّبّ قــدْ قُـــمْــتَ مِــنَ الأمْــواتِ .. أنــتَ الــرَّبّ</vt:lpstr>
      <vt:lpstr>رُكــبَـتـي تَــنْــحَــنــي .. وَلِــســانـي يَــعْــتَــرِف أنَّ يَــســوعَ المَــسـيــح هُـــوَ الرَّبّ</vt:lpstr>
      <vt:lpstr>حَــقًّــا قـــام .. حَــقًّــا قـــام  قَــد قـــامَ مِـــنَ الأمــواتِ .. حَــقًّـا قـــام </vt:lpstr>
      <vt:lpstr>كُــلُّ رُكــبَـة تـنحَــنـي .. وَلـسـانٍ يَـعْـتـرِف أنَّ يَـســوعَ المَــســيــح هُــوَ الــرَّبّ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Huwa Rrab - هو الرب</dc:title>
  <dc:subject>He is Lord</dc:subject>
  <dc:creator>Nizart</dc:creator>
  <cp:lastModifiedBy>Pascale Hage</cp:lastModifiedBy>
  <cp:revision>69</cp:revision>
  <dcterms:created xsi:type="dcterms:W3CDTF">2014-06-01T05:24:09Z</dcterms:created>
  <dcterms:modified xsi:type="dcterms:W3CDTF">2025-04-18T15:01:04Z</dcterms:modified>
  <cp:category/>
</cp:coreProperties>
</file>