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1"/>
  </p:notesMasterIdLst>
  <p:sldIdLst>
    <p:sldId id="256" r:id="rId2"/>
    <p:sldId id="257" r:id="rId3"/>
    <p:sldId id="271" r:id="rId4"/>
    <p:sldId id="269" r:id="rId5"/>
    <p:sldId id="272" r:id="rId6"/>
    <p:sldId id="260" r:id="rId7"/>
    <p:sldId id="267" r:id="rId8"/>
    <p:sldId id="273" r:id="rId9"/>
    <p:sldId id="27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11" d="100"/>
          <a:sy n="111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7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3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60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4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017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625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502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51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60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7922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B3591B-DE15-790B-7199-5E40AC9EDC2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Ekram</a:t>
            </a:r>
            <a:r>
              <a:rPr lang="en-US" dirty="0"/>
              <a:t> </a:t>
            </a:r>
            <a:r>
              <a:rPr lang="en-US" dirty="0" err="1"/>
              <a:t>Hermez</a:t>
            </a:r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خَــلِّــي جَــمــالَــــك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May Your Beauty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Khallī</a:t>
            </a:r>
            <a:r>
              <a:rPr lang="en-US" sz="4800" dirty="0"/>
              <a:t> </a:t>
            </a:r>
            <a:r>
              <a:rPr lang="en-US" sz="4800" dirty="0" err="1"/>
              <a:t>Jamālak</a:t>
            </a:r>
            <a:endParaRPr lang="en-US" sz="4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E9B2E-BC8D-2DBF-F7CB-0B421260AB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Ekram</a:t>
            </a:r>
            <a:r>
              <a:rPr lang="en-US" dirty="0"/>
              <a:t> </a:t>
            </a:r>
            <a:r>
              <a:rPr lang="en-US" dirty="0" err="1"/>
              <a:t>Hermez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AA92C1-D9D5-CFAC-CF11-0A7E18C254D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إكـرام هِـرمـز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خَـلِّـي جَـمـالَـك يِـكـون بِــيَّ </a:t>
            </a:r>
            <a:br>
              <a:rPr lang="ar-KW" dirty="0"/>
            </a:br>
            <a:r>
              <a:rPr lang="ar-KW" dirty="0"/>
              <a:t>يا رَبِّـي الحَـبـيـب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May Your beauty reflect in me, </a:t>
            </a:r>
            <a:br>
              <a:rPr lang="en-US" dirty="0"/>
            </a:br>
            <a:r>
              <a:rPr lang="en-US" dirty="0"/>
              <a:t>oh my beloved Lord!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Jamālak</a:t>
            </a:r>
            <a:r>
              <a:rPr lang="en-US" dirty="0"/>
              <a:t> </a:t>
            </a:r>
            <a:r>
              <a:rPr lang="en-US" dirty="0" err="1"/>
              <a:t>Yekūn</a:t>
            </a:r>
            <a:r>
              <a:rPr lang="en-US" dirty="0"/>
              <a:t> </a:t>
            </a:r>
            <a:r>
              <a:rPr lang="en-US" dirty="0" err="1"/>
              <a:t>Biyya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خَـلِّي كَـيـانـي </a:t>
            </a:r>
            <a:r>
              <a:rPr lang="ar-KW" dirty="0" err="1"/>
              <a:t>يِـمـتِـلـي</a:t>
            </a:r>
            <a:r>
              <a:rPr lang="ar-KW" dirty="0"/>
              <a:t> مِـنَّــك </a:t>
            </a:r>
            <a:br>
              <a:rPr lang="ar-KW" dirty="0"/>
            </a:br>
            <a:r>
              <a:rPr lang="ar-KW" dirty="0"/>
              <a:t>وعَـنَّـك ما أغـيـب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May my being be filled with Your person, </a:t>
            </a:r>
            <a:br>
              <a:rPr lang="en-US" dirty="0"/>
            </a:br>
            <a:r>
              <a:rPr lang="en-US" dirty="0"/>
              <a:t>and never dwell outside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Kayānī</a:t>
            </a:r>
            <a:r>
              <a:rPr lang="en-US" dirty="0"/>
              <a:t> </a:t>
            </a:r>
            <a:r>
              <a:rPr lang="en-US" dirty="0" err="1"/>
              <a:t>Yimtilī</a:t>
            </a:r>
            <a:r>
              <a:rPr lang="en-US" dirty="0"/>
              <a:t> </a:t>
            </a:r>
            <a:r>
              <a:rPr lang="en-US" dirty="0" err="1"/>
              <a:t>Minnak</a:t>
            </a:r>
            <a:br>
              <a:rPr lang="en-US" dirty="0"/>
            </a:br>
            <a:r>
              <a:rPr lang="en-US" dirty="0" err="1"/>
              <a:t>wʻAnnak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Aghīb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99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إيـــدَك</a:t>
            </a:r>
            <a:r>
              <a:rPr lang="ar-KW" dirty="0"/>
              <a:t> </a:t>
            </a:r>
            <a:r>
              <a:rPr lang="ar-KW" dirty="0" err="1"/>
              <a:t>بـإيــــدي</a:t>
            </a:r>
            <a:r>
              <a:rPr lang="ar-KW" dirty="0"/>
              <a:t>، وارفَـعْـــنــــي </a:t>
            </a:r>
            <a:br>
              <a:rPr lang="ar-KW" dirty="0"/>
            </a:br>
            <a:r>
              <a:rPr lang="ar-KW" dirty="0" err="1"/>
              <a:t>وِاسْــبــيــنــي</a:t>
            </a:r>
            <a:r>
              <a:rPr lang="ar-KW" dirty="0"/>
              <a:t> بــيــك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You holding my hand, I am lifted up </a:t>
            </a:r>
            <a:br>
              <a:rPr lang="en-US" dirty="0"/>
            </a:br>
            <a:r>
              <a:rPr lang="en-US" dirty="0"/>
              <a:t>and enchanted by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Īdak</a:t>
            </a:r>
            <a:r>
              <a:rPr lang="en-US" dirty="0"/>
              <a:t> </a:t>
            </a:r>
            <a:r>
              <a:rPr lang="en-US" dirty="0" err="1"/>
              <a:t>b‛Īdī</a:t>
            </a:r>
            <a:r>
              <a:rPr lang="en-US" dirty="0"/>
              <a:t>, </a:t>
            </a:r>
            <a:r>
              <a:rPr lang="en-US" dirty="0" err="1"/>
              <a:t>wiErfaʻnī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wiEbīnī</a:t>
            </a:r>
            <a:r>
              <a:rPr lang="en-US" dirty="0"/>
              <a:t> </a:t>
            </a:r>
            <a:r>
              <a:rPr lang="en-US" dirty="0" err="1"/>
              <a:t>Bīk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61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لإِسـمَـك</a:t>
            </a:r>
            <a:r>
              <a:rPr lang="ar-KW" dirty="0"/>
              <a:t> أغــنِّـي، أحـلَـى الأغـانـي </a:t>
            </a:r>
            <a:br>
              <a:rPr lang="ar-KW" dirty="0"/>
            </a:br>
            <a:r>
              <a:rPr lang="ar-KW" dirty="0"/>
              <a:t>وآنـي بـيــنِ </a:t>
            </a:r>
            <a:r>
              <a:rPr lang="ar-KW" dirty="0" err="1"/>
              <a:t>إيـديــــك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You I sing best praises </a:t>
            </a:r>
            <a:br>
              <a:rPr lang="en-US" dirty="0"/>
            </a:br>
            <a:r>
              <a:rPr lang="en-US" dirty="0"/>
              <a:t>while I am secured in Your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l‛Esmak</a:t>
            </a:r>
            <a:r>
              <a:rPr lang="en-US" dirty="0"/>
              <a:t> ‛</a:t>
            </a:r>
            <a:r>
              <a:rPr lang="en-US" dirty="0" err="1"/>
              <a:t>Aghannī</a:t>
            </a:r>
            <a:r>
              <a:rPr lang="en-US" dirty="0"/>
              <a:t>, ‛</a:t>
            </a:r>
            <a:r>
              <a:rPr lang="en-US" dirty="0" err="1"/>
              <a:t>Aḥlāl</a:t>
            </a:r>
            <a:r>
              <a:rPr lang="en-US" dirty="0"/>
              <a:t> ‛</a:t>
            </a:r>
            <a:r>
              <a:rPr lang="en-US" dirty="0" err="1"/>
              <a:t>Aghānī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w‛Āanī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‛</a:t>
            </a:r>
            <a:r>
              <a:rPr lang="en-US" dirty="0" err="1"/>
              <a:t>Edēk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7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يـا رَبِّــي .. بَـلـسَــم جُــروحـي</a:t>
            </a:r>
            <a:br>
              <a:rPr lang="ar-KW" dirty="0"/>
            </a:br>
            <a:r>
              <a:rPr lang="ar-KW" dirty="0" err="1"/>
              <a:t>وِانـتَ</a:t>
            </a:r>
            <a:r>
              <a:rPr lang="ar-KW" dirty="0"/>
              <a:t> عَـزائــي .. تِـشـفـي لي روحـي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You are the ointment to my wounds, </a:t>
            </a:r>
            <a:br>
              <a:rPr lang="en-US" dirty="0"/>
            </a:br>
            <a:r>
              <a:rPr lang="en-US" dirty="0"/>
              <a:t>the comfort to my soul, the healing to my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.. Balsam </a:t>
            </a:r>
            <a:r>
              <a:rPr lang="en-US" dirty="0" err="1"/>
              <a:t>Jurūḥī</a:t>
            </a:r>
            <a:br>
              <a:rPr lang="en-US" dirty="0"/>
            </a:br>
            <a:r>
              <a:rPr lang="en-US" dirty="0" err="1"/>
              <a:t>wEnta</a:t>
            </a:r>
            <a:r>
              <a:rPr lang="en-US" dirty="0"/>
              <a:t> </a:t>
            </a:r>
            <a:r>
              <a:rPr lang="en-US" dirty="0" err="1"/>
              <a:t>ʻAzā‛ī</a:t>
            </a:r>
            <a:r>
              <a:rPr lang="en-US" dirty="0"/>
              <a:t> .. </a:t>
            </a:r>
            <a:r>
              <a:rPr lang="en-US" dirty="0" err="1"/>
              <a:t>Teshfī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Rūḥī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70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212505-B53C-EC56-D8BB-6ACBEEE2F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وِانــتَ</a:t>
            </a:r>
            <a:r>
              <a:rPr lang="ar-KW" dirty="0"/>
              <a:t> ضَـمـانــي .. وَحْــدَك أمــانــــي</a:t>
            </a:r>
            <a:br>
              <a:rPr lang="ar-KW" dirty="0"/>
            </a:br>
            <a:r>
              <a:rPr lang="ar-KW" dirty="0"/>
              <a:t>كُــلّ ضَـعْـفــي نُـصـرِه .. صارِت بـيـنِ </a:t>
            </a:r>
            <a:r>
              <a:rPr lang="ar-KW" dirty="0" err="1"/>
              <a:t>إيـديــك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my assurance, my only safety net </a:t>
            </a:r>
            <a:br>
              <a:rPr lang="en-US" dirty="0"/>
            </a:br>
            <a:r>
              <a:rPr lang="en-US" dirty="0"/>
              <a:t>All my weakness turned into victory with You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C2DE7DC-5FB8-142A-E332-04982A0C29F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wEnta</a:t>
            </a:r>
            <a:r>
              <a:rPr lang="en-US" dirty="0"/>
              <a:t> </a:t>
            </a:r>
            <a:r>
              <a:rPr lang="en-US" dirty="0" err="1"/>
              <a:t>Ḍamānī</a:t>
            </a:r>
            <a:r>
              <a:rPr lang="en-US" dirty="0"/>
              <a:t> .. </a:t>
            </a:r>
            <a:r>
              <a:rPr lang="en-US" dirty="0" err="1"/>
              <a:t>Waḥdak</a:t>
            </a:r>
            <a:r>
              <a:rPr lang="en-US" dirty="0"/>
              <a:t> ‛</a:t>
            </a:r>
            <a:r>
              <a:rPr lang="en-US" dirty="0" err="1"/>
              <a:t>Amānī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Kull </a:t>
            </a:r>
            <a:r>
              <a:rPr lang="en-US" dirty="0" err="1"/>
              <a:t>Ḍaʻfī</a:t>
            </a:r>
            <a:r>
              <a:rPr lang="en-US" dirty="0"/>
              <a:t> </a:t>
            </a:r>
            <a:r>
              <a:rPr lang="en-US" dirty="0" err="1"/>
              <a:t>Nuṣreh</a:t>
            </a:r>
            <a:r>
              <a:rPr lang="en-US" dirty="0"/>
              <a:t>, </a:t>
            </a:r>
            <a:r>
              <a:rPr lang="en-US" dirty="0" err="1"/>
              <a:t>Ṣāret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</a:t>
            </a:r>
            <a:r>
              <a:rPr lang="en-US"/>
              <a:t>‛</a:t>
            </a:r>
            <a:r>
              <a:rPr lang="en-US" dirty="0" err="1"/>
              <a:t>Edēk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إيـــدَك</a:t>
            </a:r>
            <a:r>
              <a:rPr lang="ar-KW" dirty="0"/>
              <a:t> </a:t>
            </a:r>
            <a:r>
              <a:rPr lang="ar-KW" dirty="0" err="1"/>
              <a:t>بـإيــــدي</a:t>
            </a:r>
            <a:r>
              <a:rPr lang="ar-KW" dirty="0"/>
              <a:t>، وارفَـعْـــنــــي </a:t>
            </a:r>
            <a:br>
              <a:rPr lang="ar-KW" dirty="0"/>
            </a:br>
            <a:r>
              <a:rPr lang="ar-KW" dirty="0" err="1"/>
              <a:t>وِاسْــبــيــنــي</a:t>
            </a:r>
            <a:r>
              <a:rPr lang="ar-KW" dirty="0"/>
              <a:t> بــيــك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You holding my hand, I am lifted up </a:t>
            </a:r>
            <a:br>
              <a:rPr lang="en-US" dirty="0"/>
            </a:br>
            <a:r>
              <a:rPr lang="en-US" dirty="0"/>
              <a:t>and enchanted by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Īdak</a:t>
            </a:r>
            <a:r>
              <a:rPr lang="en-US" dirty="0"/>
              <a:t> </a:t>
            </a:r>
            <a:r>
              <a:rPr lang="en-US" dirty="0" err="1"/>
              <a:t>b‛Īdī</a:t>
            </a:r>
            <a:r>
              <a:rPr lang="en-US" dirty="0"/>
              <a:t>, </a:t>
            </a:r>
            <a:r>
              <a:rPr lang="en-US" dirty="0" err="1"/>
              <a:t>wiErfaʻnī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wiEbīnī</a:t>
            </a:r>
            <a:r>
              <a:rPr lang="en-US" dirty="0"/>
              <a:t> </a:t>
            </a:r>
            <a:r>
              <a:rPr lang="en-US" dirty="0" err="1"/>
              <a:t>Bīk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86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لإِسـمَـك</a:t>
            </a:r>
            <a:r>
              <a:rPr lang="ar-KW" dirty="0"/>
              <a:t> أغــنِّـي، أحـلَـى الأغـانـي </a:t>
            </a:r>
            <a:br>
              <a:rPr lang="ar-KW" dirty="0"/>
            </a:br>
            <a:r>
              <a:rPr lang="ar-KW" dirty="0"/>
              <a:t>وآنـي بـيــنِ </a:t>
            </a:r>
            <a:r>
              <a:rPr lang="ar-KW" dirty="0" err="1"/>
              <a:t>إيـديــــك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You I sing best praises </a:t>
            </a:r>
            <a:br>
              <a:rPr lang="en-US" dirty="0"/>
            </a:br>
            <a:r>
              <a:rPr lang="en-US" dirty="0"/>
              <a:t>while I am secured in Your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l‛Esmak</a:t>
            </a:r>
            <a:r>
              <a:rPr lang="en-US" dirty="0"/>
              <a:t> ‛</a:t>
            </a:r>
            <a:r>
              <a:rPr lang="en-US" dirty="0" err="1"/>
              <a:t>Aghannī</a:t>
            </a:r>
            <a:r>
              <a:rPr lang="en-US" dirty="0"/>
              <a:t>, ‛</a:t>
            </a:r>
            <a:r>
              <a:rPr lang="en-US" dirty="0" err="1"/>
              <a:t>Aḥlāl</a:t>
            </a:r>
            <a:r>
              <a:rPr lang="en-US" dirty="0"/>
              <a:t> ‛</a:t>
            </a:r>
            <a:r>
              <a:rPr lang="en-US" dirty="0" err="1"/>
              <a:t>Aghānī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w‛Āanī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‛</a:t>
            </a:r>
            <a:r>
              <a:rPr lang="en-US" dirty="0" err="1"/>
              <a:t>Edēk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3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</TotalTime>
  <Words>330</Words>
  <Application>Microsoft Office PowerPoint</Application>
  <PresentationFormat>Widescreen</PresentationFormat>
  <Paragraphs>31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Times New Roman</vt:lpstr>
      <vt:lpstr>Calibri</vt:lpstr>
      <vt:lpstr>Calibri Light</vt:lpstr>
      <vt:lpstr>Arial</vt:lpstr>
      <vt:lpstr>5_Office Theme</vt:lpstr>
      <vt:lpstr>خَــلِّــي جَــمــالَــــك</vt:lpstr>
      <vt:lpstr>خَـلِّـي جَـمـالَـك يِـكـون بِــيَّ  يا رَبِّـي الحَـبـيـب</vt:lpstr>
      <vt:lpstr>خَـلِّي كَـيـانـي يِـمـتِـلـي مِـنَّــك  وعَـنَّـك ما أغـيـب</vt:lpstr>
      <vt:lpstr>إيـــدَك بـإيــــدي، وارفَـعْـــنــــي  وِاسْــبــيــنــي بــيــك</vt:lpstr>
      <vt:lpstr>لإِسـمَـك أغــنِّـي، أحـلَـى الأغـانـي  وآنـي بـيــنِ إيـديــــك</vt:lpstr>
      <vt:lpstr>إِنــتَ يـا رَبِّــي .. بَـلـسَــم جُــروحـي وِانـتَ عَـزائــي .. تِـشـفـي لي روحـي</vt:lpstr>
      <vt:lpstr>وِانــتَ ضَـمـانــي .. وَحْــدَك أمــانــــي كُــلّ ضَـعْـفــي نُـصـرِه .. صارِت بـيـنِ إيـديــك</vt:lpstr>
      <vt:lpstr>إيـــدَك بـإيــــدي، وارفَـعْـــنــــي  وِاسْــبــيــنــي بــيــك</vt:lpstr>
      <vt:lpstr>لإِسـمَـك أغــنِّـي، أحـلَـى الأغـانـي  وآنـي بـيــنِ إيـديــــك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Khallī Jamālak - خلي جمالك</dc:title>
  <dc:subject/>
  <dc:creator>Nizart</dc:creator>
  <cp:lastModifiedBy>Pascale Hage</cp:lastModifiedBy>
  <cp:revision>107</cp:revision>
  <dcterms:created xsi:type="dcterms:W3CDTF">2014-06-01T05:24:09Z</dcterms:created>
  <dcterms:modified xsi:type="dcterms:W3CDTF">2025-04-18T16:29:24Z</dcterms:modified>
  <cp:category/>
</cp:coreProperties>
</file>