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2" r:id="rId1"/>
  </p:sldMasterIdLst>
  <p:notesMasterIdLst>
    <p:notesMasterId r:id="rId16"/>
  </p:notesMasterIdLst>
  <p:handoutMasterIdLst>
    <p:handoutMasterId r:id="rId17"/>
  </p:handoutMasterIdLst>
  <p:sldIdLst>
    <p:sldId id="350" r:id="rId2"/>
    <p:sldId id="257" r:id="rId3"/>
    <p:sldId id="263" r:id="rId4"/>
    <p:sldId id="258" r:id="rId5"/>
    <p:sldId id="264" r:id="rId6"/>
    <p:sldId id="259" r:id="rId7"/>
    <p:sldId id="265" r:id="rId8"/>
    <p:sldId id="260" r:id="rId9"/>
    <p:sldId id="266" r:id="rId10"/>
    <p:sldId id="261" r:id="rId11"/>
    <p:sldId id="267" r:id="rId12"/>
    <p:sldId id="262" r:id="rId13"/>
    <p:sldId id="268" r:id="rId14"/>
    <p:sldId id="349" r:id="rId15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2901" autoAdjust="0"/>
    <p:restoredTop sz="94681"/>
  </p:normalViewPr>
  <p:slideViewPr>
    <p:cSldViewPr snapToGrid="0" snapToObjects="1">
      <p:cViewPr varScale="1">
        <p:scale>
          <a:sx n="102" d="100"/>
          <a:sy n="102" d="100"/>
        </p:scale>
        <p:origin x="504" y="80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 varScale="1">
      <p:scale>
        <a:sx n="1" d="1"/>
        <a:sy n="1" d="1"/>
      </p:scale>
      <p:origin x="0" y="-2707"/>
    </p:cViewPr>
  </p:sorterViewPr>
  <p:notesViewPr>
    <p:cSldViewPr snapToGrid="0" snapToObjects="1">
      <p:cViewPr varScale="1">
        <p:scale>
          <a:sx n="56" d="100"/>
          <a:sy n="56" d="100"/>
        </p:scale>
        <p:origin x="2256" y="7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F567EF1-A0F6-486D-850C-FA0387D9A853}" type="datetimeFigureOut">
              <a:rPr lang="en-US" smtClean="0"/>
              <a:t>22/02/2026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7DEABF0-83D9-4288-919A-298B639CB99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051455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C10D342-F54A-4289-B6A1-6D088F7C40DB}" type="datetimeFigureOut">
              <a:rPr lang="en-US" smtClean="0"/>
              <a:t>22/02/2026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75E0F34-1AED-4D0C-8212-7FCA0D38E70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801998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04520"/>
            <a:ext cx="11887200" cy="1033681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rtl="1">
              <a:lnSpc>
                <a:spcPct val="125000"/>
              </a:lnSpc>
              <a:defRPr sz="5400" b="1">
                <a:solidFill>
                  <a:srgbClr val="2D1493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2289837"/>
            <a:ext cx="11887200" cy="830997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40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1314638"/>
            <a:ext cx="11887200" cy="919611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44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45" name="Picture 44" descr="Logo, company name&#10;&#10;Description automatically generated">
            <a:extLst>
              <a:ext uri="{FF2B5EF4-FFF2-40B4-BE49-F238E27FC236}">
                <a16:creationId xmlns:a16="http://schemas.microsoft.com/office/drawing/2014/main" id="{3E2E7442-BBB5-4751-58EA-E705E2FAF562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5232369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80376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ext Placeholder 5">
            <a:extLst>
              <a:ext uri="{FF2B5EF4-FFF2-40B4-BE49-F238E27FC236}">
                <a16:creationId xmlns:a16="http://schemas.microsoft.com/office/drawing/2014/main" id="{6249040E-281E-931E-6998-3D78578B37B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202680" y="568672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600" b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8">
            <a:extLst>
              <a:ext uri="{FF2B5EF4-FFF2-40B4-BE49-F238E27FC236}">
                <a16:creationId xmlns:a16="http://schemas.microsoft.com/office/drawing/2014/main" id="{7395F3F3-41C6-3288-0CB0-9BD781ACD63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202680" y="4948250"/>
            <a:ext cx="58521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6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7" name="Text Placeholder 5">
            <a:extLst>
              <a:ext uri="{FF2B5EF4-FFF2-40B4-BE49-F238E27FC236}">
                <a16:creationId xmlns:a16="http://schemas.microsoft.com/office/drawing/2014/main" id="{696C5663-9696-5414-BFD5-CF7AD4601B6C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52400" y="568672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600" b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8" name="Text Placeholder 8">
            <a:extLst>
              <a:ext uri="{FF2B5EF4-FFF2-40B4-BE49-F238E27FC236}">
                <a16:creationId xmlns:a16="http://schemas.microsoft.com/office/drawing/2014/main" id="{E6250DDF-8ECE-3C88-5ED4-BC9484050AD1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152400" y="4948250"/>
            <a:ext cx="58521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6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Text Placeholder 8">
            <a:extLst>
              <a:ext uri="{FF2B5EF4-FFF2-40B4-BE49-F238E27FC236}">
                <a16:creationId xmlns:a16="http://schemas.microsoft.com/office/drawing/2014/main" id="{5ED0B3E0-EE3E-7C20-FD52-4B9F5FC49F9E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6202680" y="4202952"/>
            <a:ext cx="58521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6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2" name="Text Placeholder 8">
            <a:extLst>
              <a:ext uri="{FF2B5EF4-FFF2-40B4-BE49-F238E27FC236}">
                <a16:creationId xmlns:a16="http://schemas.microsoft.com/office/drawing/2014/main" id="{A8219190-1E89-BF24-C445-6752CF44E7F6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152400" y="4202952"/>
            <a:ext cx="58521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6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9" name="Text Placeholder 5">
            <a:extLst>
              <a:ext uri="{FF2B5EF4-FFF2-40B4-BE49-F238E27FC236}">
                <a16:creationId xmlns:a16="http://schemas.microsoft.com/office/drawing/2014/main" id="{3DBB080D-5F07-C696-8723-8F942760662B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6202680" y="201507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600" b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0" name="Text Placeholder 8">
            <a:extLst>
              <a:ext uri="{FF2B5EF4-FFF2-40B4-BE49-F238E27FC236}">
                <a16:creationId xmlns:a16="http://schemas.microsoft.com/office/drawing/2014/main" id="{775F464C-F8CE-07F4-5C02-6B5A9B50BA35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6202680" y="1253490"/>
            <a:ext cx="58521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6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1" name="Text Placeholder 5">
            <a:extLst>
              <a:ext uri="{FF2B5EF4-FFF2-40B4-BE49-F238E27FC236}">
                <a16:creationId xmlns:a16="http://schemas.microsoft.com/office/drawing/2014/main" id="{D278A950-559B-4F07-CA26-1050A1C8F664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152400" y="201507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600" b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2" name="Text Placeholder 8">
            <a:extLst>
              <a:ext uri="{FF2B5EF4-FFF2-40B4-BE49-F238E27FC236}">
                <a16:creationId xmlns:a16="http://schemas.microsoft.com/office/drawing/2014/main" id="{E703D6CE-9D16-3861-6905-4083ED82E004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>
          <a:xfrm>
            <a:off x="152400" y="1253490"/>
            <a:ext cx="58521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6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3" name="Text Placeholder 8">
            <a:extLst>
              <a:ext uri="{FF2B5EF4-FFF2-40B4-BE49-F238E27FC236}">
                <a16:creationId xmlns:a16="http://schemas.microsoft.com/office/drawing/2014/main" id="{900A32F2-91B9-6A1F-33D2-FA68AA8BE6E7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>
          <a:xfrm>
            <a:off x="6197252" y="520718"/>
            <a:ext cx="58521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6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4" name="Text Placeholder 8">
            <a:extLst>
              <a:ext uri="{FF2B5EF4-FFF2-40B4-BE49-F238E27FC236}">
                <a16:creationId xmlns:a16="http://schemas.microsoft.com/office/drawing/2014/main" id="{455E1E7D-220F-9023-2BB3-DF2A77F37A8B}"/>
              </a:ext>
            </a:extLst>
          </p:cNvPr>
          <p:cNvSpPr>
            <a:spLocks noGrp="1"/>
          </p:cNvSpPr>
          <p:nvPr>
            <p:ph type="body" sz="quarter" idx="23"/>
          </p:nvPr>
        </p:nvSpPr>
        <p:spPr>
          <a:xfrm>
            <a:off x="152400" y="520718"/>
            <a:ext cx="58521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6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18" name="Picture 17" descr="Logo, company name&#10;&#10;Description automatically generated">
            <a:extLst>
              <a:ext uri="{FF2B5EF4-FFF2-40B4-BE49-F238E27FC236}">
                <a16:creationId xmlns:a16="http://schemas.microsoft.com/office/drawing/2014/main" id="{FFFE973C-03E2-6D25-DBF3-DC6DE00825FD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2807364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07057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04520"/>
            <a:ext cx="11887200" cy="1033681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rtl="1">
              <a:lnSpc>
                <a:spcPct val="125000"/>
              </a:lnSpc>
              <a:defRPr sz="5400" b="1">
                <a:solidFill>
                  <a:srgbClr val="2D1493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1914057"/>
            <a:ext cx="11887200" cy="830997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40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1151802"/>
            <a:ext cx="11887200" cy="919611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44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21" name="Text Placeholder 5">
            <a:extLst>
              <a:ext uri="{FF2B5EF4-FFF2-40B4-BE49-F238E27FC236}">
                <a16:creationId xmlns:a16="http://schemas.microsoft.com/office/drawing/2014/main" id="{6249040E-281E-931E-6998-3D78578B37B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172200" y="6050280"/>
            <a:ext cx="5852160" cy="640080"/>
          </a:xfrm>
          <a:prstGeom prst="rect">
            <a:avLst/>
          </a:prstGeom>
        </p:spPr>
        <p:txBody>
          <a:bodyPr vert="horz" anchor="ctr" anchorCtr="0">
            <a:no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600" b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8">
            <a:extLst>
              <a:ext uri="{FF2B5EF4-FFF2-40B4-BE49-F238E27FC236}">
                <a16:creationId xmlns:a16="http://schemas.microsoft.com/office/drawing/2014/main" id="{7395F3F3-41C6-3288-0CB0-9BD781ACD63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172200" y="5318760"/>
            <a:ext cx="58521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6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7" name="Text Placeholder 5">
            <a:extLst>
              <a:ext uri="{FF2B5EF4-FFF2-40B4-BE49-F238E27FC236}">
                <a16:creationId xmlns:a16="http://schemas.microsoft.com/office/drawing/2014/main" id="{696C5663-9696-5414-BFD5-CF7AD4601B6C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52400" y="6050280"/>
            <a:ext cx="5852160" cy="640080"/>
          </a:xfrm>
          <a:prstGeom prst="rect">
            <a:avLst/>
          </a:prstGeom>
        </p:spPr>
        <p:txBody>
          <a:bodyPr vert="horz" anchor="ctr" anchorCtr="0">
            <a:no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600" b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8" name="Text Placeholder 8">
            <a:extLst>
              <a:ext uri="{FF2B5EF4-FFF2-40B4-BE49-F238E27FC236}">
                <a16:creationId xmlns:a16="http://schemas.microsoft.com/office/drawing/2014/main" id="{E6250DDF-8ECE-3C88-5ED4-BC9484050AD1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152400" y="5318760"/>
            <a:ext cx="58521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6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Text Placeholder 8">
            <a:extLst>
              <a:ext uri="{FF2B5EF4-FFF2-40B4-BE49-F238E27FC236}">
                <a16:creationId xmlns:a16="http://schemas.microsoft.com/office/drawing/2014/main" id="{5ED0B3E0-EE3E-7C20-FD52-4B9F5FC49F9E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6172200" y="4587240"/>
            <a:ext cx="58521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6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2" name="Text Placeholder 8">
            <a:extLst>
              <a:ext uri="{FF2B5EF4-FFF2-40B4-BE49-F238E27FC236}">
                <a16:creationId xmlns:a16="http://schemas.microsoft.com/office/drawing/2014/main" id="{A8219190-1E89-BF24-C445-6752CF44E7F6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152400" y="4587240"/>
            <a:ext cx="58521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6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pic>
        <p:nvPicPr>
          <p:cNvPr id="13" name="Picture 12" descr="Logo, company name&#10;&#10;Description automatically generated">
            <a:extLst>
              <a:ext uri="{FF2B5EF4-FFF2-40B4-BE49-F238E27FC236}">
                <a16:creationId xmlns:a16="http://schemas.microsoft.com/office/drawing/2014/main" id="{F770C13F-E62C-9870-D3A5-C4E9CA98826C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3070093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14111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04520"/>
            <a:ext cx="11887200" cy="1033681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rtl="1">
              <a:lnSpc>
                <a:spcPct val="125000"/>
              </a:lnSpc>
              <a:defRPr sz="5400" b="1">
                <a:solidFill>
                  <a:srgbClr val="2D1493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1914057"/>
            <a:ext cx="11887200" cy="830997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40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1151802"/>
            <a:ext cx="11887200" cy="919611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44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21" name="Text Placeholder 5">
            <a:extLst>
              <a:ext uri="{FF2B5EF4-FFF2-40B4-BE49-F238E27FC236}">
                <a16:creationId xmlns:a16="http://schemas.microsoft.com/office/drawing/2014/main" id="{6249040E-281E-931E-6998-3D78578B37B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160020" y="6050280"/>
            <a:ext cx="11871960" cy="640080"/>
          </a:xfrm>
          <a:prstGeom prst="rect">
            <a:avLst/>
          </a:prstGeom>
        </p:spPr>
        <p:txBody>
          <a:bodyPr vert="horz" anchor="ctr" anchorCtr="0">
            <a:no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400" b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8">
            <a:extLst>
              <a:ext uri="{FF2B5EF4-FFF2-40B4-BE49-F238E27FC236}">
                <a16:creationId xmlns:a16="http://schemas.microsoft.com/office/drawing/2014/main" id="{7395F3F3-41C6-3288-0CB0-9BD781ACD63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160020" y="5318760"/>
            <a:ext cx="118719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44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Text Placeholder 8">
            <a:extLst>
              <a:ext uri="{FF2B5EF4-FFF2-40B4-BE49-F238E27FC236}">
                <a16:creationId xmlns:a16="http://schemas.microsoft.com/office/drawing/2014/main" id="{5ED0B3E0-EE3E-7C20-FD52-4B9F5FC49F9E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160020" y="4587240"/>
            <a:ext cx="118719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44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13" name="Picture 12" descr="Logo, company name&#10;&#10;Description automatically generated">
            <a:extLst>
              <a:ext uri="{FF2B5EF4-FFF2-40B4-BE49-F238E27FC236}">
                <a16:creationId xmlns:a16="http://schemas.microsoft.com/office/drawing/2014/main" id="{F770C13F-E62C-9870-D3A5-C4E9CA98826C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3070093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27266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Hymn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423160"/>
          </a:xfrm>
          <a:prstGeom prst="rect">
            <a:avLst/>
          </a:prstGeom>
        </p:spPr>
        <p:txBody>
          <a:bodyPr vert="horz" lIns="0" tIns="45720" rIns="0" bIns="45720" rtlCol="0" anchor="ctr" anchorCtr="0">
            <a:noAutofit/>
          </a:bodyPr>
          <a:lstStyle>
            <a:lvl1pPr rtl="1">
              <a:lnSpc>
                <a:spcPct val="120000"/>
              </a:lnSpc>
              <a:defRPr sz="5400" b="0" i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4697289"/>
            <a:ext cx="11887200" cy="2103120"/>
          </a:xfrm>
          <a:prstGeom prst="rect">
            <a:avLst/>
          </a:prstGeom>
        </p:spPr>
        <p:txBody>
          <a:bodyPr vert="horz" lIns="0" rIns="0" anchor="ctr" anchorCtr="0">
            <a:no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400" b="0" i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2575029"/>
            <a:ext cx="11887200" cy="2103120"/>
          </a:xfrm>
          <a:prstGeom prst="rect">
            <a:avLst/>
          </a:prstGeom>
        </p:spPr>
        <p:txBody>
          <a:bodyPr lIns="0" rIns="0" anchor="ctr" anchorCtr="0">
            <a:noAutofit/>
          </a:bodyPr>
          <a:lstStyle>
            <a:lvl1pPr algn="ctr">
              <a:lnSpc>
                <a:spcPct val="114000"/>
              </a:lnSpc>
              <a:spcBef>
                <a:spcPts val="0"/>
              </a:spcBef>
              <a:defRPr sz="4400" b="0" i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1666426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Hymn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66796"/>
            <a:ext cx="11887200" cy="2286000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rtl="1">
              <a:lnSpc>
                <a:spcPct val="120000"/>
              </a:lnSpc>
              <a:defRPr sz="4500" b="0" i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5486402"/>
            <a:ext cx="11887200" cy="1292601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000" b="0" i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2367150"/>
            <a:ext cx="11887200" cy="311925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00000"/>
              </a:lnSpc>
              <a:spcBef>
                <a:spcPts val="0"/>
              </a:spcBef>
              <a:defRPr sz="4950" b="0" i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6165304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Hymn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66796"/>
            <a:ext cx="11887200" cy="2011680"/>
          </a:xfrm>
          <a:prstGeom prst="rect">
            <a:avLst/>
          </a:prstGeom>
        </p:spPr>
        <p:txBody>
          <a:bodyPr vert="horz" lIns="0" tIns="45720" rIns="274320" bIns="45720" rtlCol="0" anchor="ctr" anchorCtr="0">
            <a:noAutofit/>
          </a:bodyPr>
          <a:lstStyle>
            <a:lvl1pPr rtl="1">
              <a:lnSpc>
                <a:spcPct val="120000"/>
              </a:lnSpc>
              <a:defRPr sz="4500" b="0" i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5473876"/>
            <a:ext cx="11887200" cy="1292601"/>
          </a:xfrm>
          <a:prstGeom prst="rect">
            <a:avLst/>
          </a:prstGeom>
        </p:spPr>
        <p:txBody>
          <a:bodyPr vert="horz" lIns="0" rIns="0" anchor="ctr" anchorCtr="0">
            <a:no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600" b="0" i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2104104"/>
            <a:ext cx="11887200" cy="2011680"/>
          </a:xfrm>
          <a:prstGeom prst="rect">
            <a:avLst/>
          </a:prstGeom>
        </p:spPr>
        <p:txBody>
          <a:bodyPr lIns="0" rIns="0" anchor="ctr" anchorCtr="0">
            <a:noAutofit/>
          </a:bodyPr>
          <a:lstStyle>
            <a:lvl1pPr algn="ctr">
              <a:lnSpc>
                <a:spcPct val="100000"/>
              </a:lnSpc>
              <a:spcBef>
                <a:spcPts val="0"/>
              </a:spcBef>
              <a:defRPr sz="4500" b="0" i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388C411-9D8B-02C1-BA7E-BB34A1BF982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158402" y="4153362"/>
            <a:ext cx="11887200" cy="1292225"/>
          </a:xfrm>
          <a:prstGeom prst="rect">
            <a:avLst/>
          </a:prstGeom>
        </p:spPr>
        <p:txBody>
          <a:bodyPr anchor="ctr" anchorCtr="0"/>
          <a:lstStyle>
            <a:lvl1pPr>
              <a:defRPr lang="en-US" sz="3600" b="0" i="0" kern="1200" dirty="0" smtClean="0">
                <a:solidFill>
                  <a:schemeClr val="accent1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1pPr>
            <a:lvl2pPr>
              <a:defRPr lang="en-US" sz="3600" b="0" i="0" kern="1200" dirty="0" smtClean="0">
                <a:solidFill>
                  <a:schemeClr val="accent1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2pPr>
          </a:lstStyle>
          <a:p>
            <a:pPr marL="0" lvl="0" indent="0" algn="ctr" defTabSz="342900" rtl="0" eaLnBrk="1" latinLnBrk="0" hangingPunct="1">
              <a:spcBef>
                <a:spcPts val="0"/>
              </a:spcBef>
              <a:buFont typeface="Arial" panose="020B0604020202020204" pitchFamily="34" charset="0"/>
              <a:buNone/>
            </a:pPr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2539523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Lower - Title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651762"/>
            <a:ext cx="11887200" cy="719877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rtl="1">
              <a:lnSpc>
                <a:spcPct val="125000"/>
              </a:lnSpc>
              <a:defRPr sz="27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3621024"/>
            <a:ext cx="11887200" cy="553998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2250" b="0">
                <a:solidFill>
                  <a:srgbClr val="7030A0"/>
                </a:solidFill>
                <a:effectLst/>
                <a:latin typeface="Calibri Light" panose="020F0302020204030204" pitchFamily="34" charset="0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3200400"/>
            <a:ext cx="11887200" cy="609398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225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8274331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Lower - Title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651762"/>
            <a:ext cx="5943600" cy="719877"/>
          </a:xfrm>
          <a:prstGeom prst="rect">
            <a:avLst/>
          </a:prstGeom>
        </p:spPr>
        <p:txBody>
          <a:bodyPr vert="horz" wrap="square" lIns="91440" tIns="45720" rIns="91440" bIns="45720" rtlCol="0" anchor="ctr" anchorCtr="0">
            <a:normAutofit/>
          </a:bodyPr>
          <a:lstStyle>
            <a:lvl1pPr rtl="1">
              <a:lnSpc>
                <a:spcPct val="125000"/>
              </a:lnSpc>
              <a:defRPr sz="27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3621024"/>
            <a:ext cx="5943600" cy="553998"/>
          </a:xfrm>
          <a:prstGeom prst="rect">
            <a:avLst/>
          </a:prstGeom>
        </p:spPr>
        <p:txBody>
          <a:bodyPr vert="horz" wrap="square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2250" b="0">
                <a:solidFill>
                  <a:srgbClr val="7030A0"/>
                </a:solidFill>
                <a:effectLst/>
                <a:latin typeface="Calibri Light" panose="020F0302020204030204" pitchFamily="34" charset="0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3200400"/>
            <a:ext cx="5943600" cy="609398"/>
          </a:xfrm>
          <a:prstGeom prst="rect">
            <a:avLst/>
          </a:prstGeom>
        </p:spPr>
        <p:txBody>
          <a:bodyPr wrap="square"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225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" name="Text Placeholder 5">
            <a:extLst>
              <a:ext uri="{FF2B5EF4-FFF2-40B4-BE49-F238E27FC236}">
                <a16:creationId xmlns:a16="http://schemas.microsoft.com/office/drawing/2014/main" id="{996F7702-0897-470D-A036-22A319ED33A3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096000" y="3621024"/>
            <a:ext cx="5943600" cy="553998"/>
          </a:xfrm>
          <a:prstGeom prst="rect">
            <a:avLst/>
          </a:prstGeom>
        </p:spPr>
        <p:txBody>
          <a:bodyPr vert="horz" wrap="square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2250" b="0">
                <a:solidFill>
                  <a:srgbClr val="7030A0"/>
                </a:solidFill>
                <a:effectLst/>
                <a:latin typeface="Calibri Light" panose="020F0302020204030204" pitchFamily="34" charset="0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5" name="Text Placeholder 8">
            <a:extLst>
              <a:ext uri="{FF2B5EF4-FFF2-40B4-BE49-F238E27FC236}">
                <a16:creationId xmlns:a16="http://schemas.microsoft.com/office/drawing/2014/main" id="{F4B81FEE-D6E0-4BBB-81D5-1D774C21F1C9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096000" y="3200400"/>
            <a:ext cx="5943600" cy="609398"/>
          </a:xfrm>
          <a:prstGeom prst="rect">
            <a:avLst/>
          </a:prstGeom>
        </p:spPr>
        <p:txBody>
          <a:bodyPr wrap="square"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225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EEE2C348-BDB8-4703-971C-5FB09164B45A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099048" y="2651760"/>
            <a:ext cx="5943600" cy="722376"/>
          </a:xfrm>
          <a:prstGeom prst="rect">
            <a:avLst/>
          </a:prstGeom>
        </p:spPr>
        <p:txBody>
          <a:bodyPr vert="horz" wrap="square" lIns="91440" tIns="45720" rIns="91440" bIns="45720" rtlCol="0" anchor="ctr" anchorCtr="0">
            <a:normAutofit/>
          </a:bodyPr>
          <a:lstStyle>
            <a:lvl1pPr>
              <a:defRPr lang="en-US" sz="2700" b="0" dirty="0" smtClean="0">
                <a:solidFill>
                  <a:srgbClr val="2D1493"/>
                </a:solidFill>
                <a:effectLst/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pPr lvl="0" rtl="1">
              <a:lnSpc>
                <a:spcPct val="125000"/>
              </a:lnSpc>
              <a:spcBef>
                <a:spcPct val="0"/>
              </a:spcBef>
            </a:pPr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4004207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3A2FCE67-CD27-ECAA-D7F9-28C6F73A1345}"/>
              </a:ext>
            </a:extLst>
          </p:cNvPr>
          <p:cNvSpPr txBox="1">
            <a:spLocks/>
          </p:cNvSpPr>
          <p:nvPr userDrawn="1"/>
        </p:nvSpPr>
        <p:spPr>
          <a:xfrm>
            <a:off x="3021497" y="4655471"/>
            <a:ext cx="6149009" cy="731520"/>
          </a:xfrm>
          <a:prstGeom prst="rect">
            <a:avLst/>
          </a:prstGeom>
        </p:spPr>
        <p:txBody>
          <a:bodyPr vert="horz" wrap="none" lIns="68580" tIns="34290" rIns="68580" bIns="34290" rtlCol="0" anchor="ctr" anchorCtr="0">
            <a:normAutofit/>
          </a:bodyPr>
          <a:lstStyle>
            <a:lvl1pPr algn="ctr" defTabSz="457200" rtl="1" eaLnBrk="1" latinLnBrk="0" hangingPunct="1">
              <a:lnSpc>
                <a:spcPct val="125000"/>
              </a:lnSpc>
              <a:spcBef>
                <a:spcPct val="0"/>
              </a:spcBef>
              <a:buNone/>
              <a:defRPr sz="6600" b="1" kern="1200">
                <a:solidFill>
                  <a:srgbClr val="2D149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r>
              <a:rPr lang="ar-KW" sz="2700" dirty="0"/>
              <a:t>مِــنَ الـتَّـعَــنِّــي إِلــى الـتَّـغَــنِّــي</a:t>
            </a:r>
            <a:endParaRPr lang="en-US" sz="2700" dirty="0"/>
          </a:p>
        </p:txBody>
      </p:sp>
      <p:sp>
        <p:nvSpPr>
          <p:cNvPr id="4" name="Text Placeholder 5">
            <a:extLst>
              <a:ext uri="{FF2B5EF4-FFF2-40B4-BE49-F238E27FC236}">
                <a16:creationId xmlns:a16="http://schemas.microsoft.com/office/drawing/2014/main" id="{2217A92D-546F-DEE6-621B-3B3F2CCABF24}"/>
              </a:ext>
            </a:extLst>
          </p:cNvPr>
          <p:cNvSpPr txBox="1">
            <a:spLocks/>
          </p:cNvSpPr>
          <p:nvPr userDrawn="1"/>
        </p:nvSpPr>
        <p:spPr>
          <a:xfrm>
            <a:off x="3021497" y="5743972"/>
            <a:ext cx="6149009" cy="731520"/>
          </a:xfrm>
          <a:prstGeom prst="rect">
            <a:avLst/>
          </a:prstGeom>
        </p:spPr>
        <p:txBody>
          <a:bodyPr vert="horz" wrap="none" anchor="ctr" anchorCtr="0">
            <a:normAutofit/>
          </a:bodyPr>
          <a:lstStyle>
            <a:lvl1pPr marL="0" indent="0" algn="ctr" defTabSz="457200" rtl="0" eaLnBrk="1" latinLnBrk="0" hangingPunct="1">
              <a:spcBef>
                <a:spcPts val="0"/>
              </a:spcBef>
              <a:buFont typeface="Arial" panose="020B0604020202020204" pitchFamily="34" charset="0"/>
              <a:buNone/>
              <a:defRPr sz="6600" b="1" kern="1200">
                <a:solidFill>
                  <a:srgbClr val="AA87F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400" dirty="0">
                <a:solidFill>
                  <a:srgbClr val="7030A0"/>
                </a:solidFill>
                <a:latin typeface="+mn-lt"/>
              </a:rPr>
              <a:t>From Hardship to Worship</a:t>
            </a:r>
          </a:p>
        </p:txBody>
      </p:sp>
      <p:sp>
        <p:nvSpPr>
          <p:cNvPr id="5" name="Text Placeholder 8">
            <a:extLst>
              <a:ext uri="{FF2B5EF4-FFF2-40B4-BE49-F238E27FC236}">
                <a16:creationId xmlns:a16="http://schemas.microsoft.com/office/drawing/2014/main" id="{18F61878-27C2-DBB0-2B98-74E3BE1C939B}"/>
              </a:ext>
            </a:extLst>
          </p:cNvPr>
          <p:cNvSpPr txBox="1">
            <a:spLocks/>
          </p:cNvSpPr>
          <p:nvPr userDrawn="1"/>
        </p:nvSpPr>
        <p:spPr>
          <a:xfrm>
            <a:off x="3021497" y="5210893"/>
            <a:ext cx="6149009" cy="731520"/>
          </a:xfrm>
          <a:prstGeom prst="rect">
            <a:avLst/>
          </a:prstGeom>
        </p:spPr>
        <p:txBody>
          <a:bodyPr wrap="none" anchor="ctr" anchorCtr="0">
            <a:normAutofit/>
          </a:bodyPr>
          <a:lstStyle>
            <a:lvl1pPr marL="0" indent="0" algn="ctr" defTabSz="457200" rtl="0" eaLnBrk="1" latinLnBrk="0" hangingPunct="1">
              <a:lnSpc>
                <a:spcPct val="120000"/>
              </a:lnSpc>
              <a:spcBef>
                <a:spcPts val="0"/>
              </a:spcBef>
              <a:buFont typeface="Arial"/>
              <a:buNone/>
              <a:defRPr sz="6600" b="1" kern="1200">
                <a:solidFill>
                  <a:srgbClr val="3BEAF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400" dirty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rPr>
              <a:t>Mina </a:t>
            </a:r>
            <a:r>
              <a:rPr lang="en-US" sz="24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rPr>
              <a:t>Ttaʻann</a:t>
            </a:r>
            <a:r>
              <a:rPr lang="en-US" sz="24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ī</a:t>
            </a:r>
            <a:r>
              <a:rPr lang="en-US" sz="2400" dirty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ʽElā</a:t>
            </a:r>
            <a:r>
              <a:rPr lang="en-US" sz="2400" dirty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Ttaghannī</a:t>
            </a:r>
            <a:endParaRPr lang="en-US" sz="2400" dirty="0">
              <a:solidFill>
                <a:schemeClr val="tx2">
                  <a:lumMod val="60000"/>
                  <a:lumOff val="40000"/>
                </a:schemeClr>
              </a:solidFill>
              <a:latin typeface="+mn-lt"/>
            </a:endParaRPr>
          </a:p>
        </p:txBody>
      </p:sp>
      <p:pic>
        <p:nvPicPr>
          <p:cNvPr id="6" name="Picture 5" descr="Logo, company name&#10;&#10;Description automatically generated">
            <a:extLst>
              <a:ext uri="{FF2B5EF4-FFF2-40B4-BE49-F238E27FC236}">
                <a16:creationId xmlns:a16="http://schemas.microsoft.com/office/drawing/2014/main" id="{DD338D0B-D1B5-359C-E078-02957C0BAE97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770907" y="1604341"/>
            <a:ext cx="4650188" cy="215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91317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9421298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  <p:sldLayoutId id="2147483654" r:id="rId2"/>
    <p:sldLayoutId id="2147483655" r:id="rId3"/>
    <p:sldLayoutId id="2147483656" r:id="rId4"/>
    <p:sldLayoutId id="2147483657" r:id="rId5"/>
    <p:sldLayoutId id="2147483658" r:id="rId6"/>
    <p:sldLayoutId id="2147483662" r:id="rId7"/>
    <p:sldLayoutId id="2147483659" r:id="rId8"/>
    <p:sldLayoutId id="2147483660" r:id="rId9"/>
    <p:sldLayoutId id="2147483661" r:id="rId10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ctr" defTabSz="342900" rtl="0" eaLnBrk="1" latinLnBrk="0" hangingPunct="1">
        <a:spcBef>
          <a:spcPct val="0"/>
        </a:spcBef>
        <a:buNone/>
        <a:defRPr sz="3000" b="1" kern="1200">
          <a:solidFill>
            <a:schemeClr val="bg1"/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0" indent="0" algn="ctr" defTabSz="342900" rtl="0" eaLnBrk="1" latinLnBrk="0" hangingPunct="1">
        <a:spcBef>
          <a:spcPct val="20000"/>
        </a:spcBef>
        <a:buFont typeface="Arial"/>
        <a:buNone/>
        <a:defRPr sz="3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342900" indent="0" algn="l" defTabSz="342900" rtl="0" eaLnBrk="1" latinLnBrk="0" hangingPunct="1">
        <a:spcBef>
          <a:spcPct val="20000"/>
        </a:spcBef>
        <a:buFont typeface="Arial"/>
        <a:buNone/>
        <a:defRPr sz="3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2pPr>
      <a:lvl3pPr marL="685800" indent="0" algn="l" defTabSz="342900" rtl="0" eaLnBrk="1" latinLnBrk="0" hangingPunct="1">
        <a:spcBef>
          <a:spcPct val="20000"/>
        </a:spcBef>
        <a:buFont typeface="Arial"/>
        <a:buNone/>
        <a:defRPr sz="3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3pPr>
      <a:lvl4pPr marL="1028700" indent="0" algn="l" defTabSz="342900" rtl="0" eaLnBrk="1" latinLnBrk="0" hangingPunct="1">
        <a:spcBef>
          <a:spcPct val="20000"/>
        </a:spcBef>
        <a:buFont typeface="Arial"/>
        <a:buNone/>
        <a:defRPr sz="3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4pPr>
      <a:lvl5pPr marL="1371600" indent="0" algn="l" defTabSz="342900" rtl="0" eaLnBrk="1" latinLnBrk="0" hangingPunct="1">
        <a:spcBef>
          <a:spcPct val="20000"/>
        </a:spcBef>
        <a:buFont typeface="Arial"/>
        <a:buNone/>
        <a:defRPr sz="3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5pPr>
      <a:lvl6pPr marL="1885950" indent="-171450" algn="l" defTabSz="342900" rtl="0" eaLnBrk="1" latinLnBrk="0" hangingPunct="1">
        <a:spcBef>
          <a:spcPct val="20000"/>
        </a:spcBef>
        <a:buFont typeface="Arial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342900" rtl="0" eaLnBrk="1" latinLnBrk="0" hangingPunct="1">
        <a:spcBef>
          <a:spcPct val="20000"/>
        </a:spcBef>
        <a:buFont typeface="Arial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342900" rtl="0" eaLnBrk="1" latinLnBrk="0" hangingPunct="1">
        <a:spcBef>
          <a:spcPct val="20000"/>
        </a:spcBef>
        <a:buFont typeface="Arial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342900" rtl="0" eaLnBrk="1" latinLnBrk="0" hangingPunct="1">
        <a:spcBef>
          <a:spcPct val="20000"/>
        </a:spcBef>
        <a:buFont typeface="Arial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0731834-0603-B7D8-0F1B-360496408E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 dirty="0"/>
              <a:t>نَــسَـجْــتَــنـي بِــهُـــدوءٍ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7BA4F51-2E6D-EE1F-104F-6F14BB5A4C0B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You Knit Me Together in Patience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2A94E65-642B-FFAE-F0D8-925310AC03D5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dirty="0" err="1"/>
              <a:t>Nasajtanī</a:t>
            </a:r>
            <a:r>
              <a:rPr lang="en-US" dirty="0"/>
              <a:t> </a:t>
            </a:r>
            <a:r>
              <a:rPr lang="en-US" dirty="0" err="1"/>
              <a:t>biHudū‛en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A4B56628-6E95-FCC3-3C0D-18EA3AF9BDD5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en-US" dirty="0"/>
              <a:t>Lyrics by: Suhail Madanat</a:t>
            </a:r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2AF52772-628C-8DF0-6271-05FCED2FF362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n-US" dirty="0" err="1"/>
              <a:t>Kalimāt</a:t>
            </a:r>
            <a:r>
              <a:rPr lang="en-US" dirty="0"/>
              <a:t>: Suhail Madanat</a:t>
            </a:r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8E7E9AB3-AD6E-A621-4A2B-2CF09FE7984C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en-US" dirty="0"/>
              <a:t>Music by: Salam Omeish</a:t>
            </a:r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633FB4F9-1CB2-EB85-640F-4028D3D8E23D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r>
              <a:rPr lang="en-US" dirty="0" err="1"/>
              <a:t>Talḥīn</a:t>
            </a:r>
            <a:r>
              <a:rPr lang="en-US" dirty="0"/>
              <a:t>: Salam Omeish</a:t>
            </a:r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B4AF06B7-682E-1965-07A7-3447EB595486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ar-SA" dirty="0"/>
              <a:t>كلمات: سهيل مَـدانات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B8449162-2C76-23AE-F812-E61BB00CC58B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/>
        <p:txBody>
          <a:bodyPr/>
          <a:lstStyle/>
          <a:p>
            <a:r>
              <a:rPr lang="ar-SA" dirty="0"/>
              <a:t>تلحين: سلام عُـمـيـش</a:t>
            </a:r>
          </a:p>
        </p:txBody>
      </p:sp>
    </p:spTree>
    <p:extLst>
      <p:ext uri="{BB962C8B-B14F-4D97-AF65-F5344CB8AC3E}">
        <p14:creationId xmlns:p14="http://schemas.microsoft.com/office/powerpoint/2010/main" val="32093759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نَــسَــجْــتَــنـي بِــهُــدوءٍ </a:t>
            </a:r>
            <a:br>
              <a:rPr lang="ar-KW" dirty="0"/>
            </a:br>
            <a:r>
              <a:rPr lang="ar-KW" dirty="0"/>
              <a:t>يَــداكَ كَــوَّنَــتــانــي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You knit me together in patience</a:t>
            </a:r>
            <a:br>
              <a:rPr lang="en-US" dirty="0"/>
            </a:br>
            <a:r>
              <a:rPr lang="en-US" dirty="0"/>
              <a:t>Your Hands created me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/>
          </a:bodyPr>
          <a:lstStyle/>
          <a:p>
            <a:r>
              <a:rPr lang="en-US" dirty="0" err="1"/>
              <a:t>Nasajtanī</a:t>
            </a:r>
            <a:r>
              <a:rPr lang="en-US" dirty="0"/>
              <a:t> </a:t>
            </a:r>
            <a:r>
              <a:rPr lang="en-US" dirty="0" err="1"/>
              <a:t>biHudū‛en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 err="1"/>
              <a:t>Yadāka</a:t>
            </a:r>
            <a:r>
              <a:rPr lang="en-US" dirty="0"/>
              <a:t> </a:t>
            </a:r>
            <a:r>
              <a:rPr lang="en-US" dirty="0" err="1"/>
              <a:t>Kawwanatānī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099031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فــامْــتَــزْتُ صُــنْــعًـا عَــجــيــبًــا</a:t>
            </a:r>
            <a:br>
              <a:rPr lang="ar-KW" dirty="0"/>
            </a:br>
            <a:r>
              <a:rPr lang="ar-KW" dirty="0"/>
              <a:t>وَرَوْعَــةً وَمَــعــانــي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So I became a wondrous vessel </a:t>
            </a:r>
            <a:br>
              <a:rPr lang="en-US" dirty="0"/>
            </a:br>
            <a:r>
              <a:rPr lang="en-US" dirty="0"/>
              <a:t>Full of Your beauty and meaning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/>
          </a:bodyPr>
          <a:lstStyle/>
          <a:p>
            <a:r>
              <a:rPr lang="en-US" dirty="0" err="1"/>
              <a:t>faMtaztu</a:t>
            </a:r>
            <a:r>
              <a:rPr lang="en-US" dirty="0"/>
              <a:t> </a:t>
            </a:r>
            <a:r>
              <a:rPr lang="en-US" dirty="0" err="1"/>
              <a:t>Ṣunʻan</a:t>
            </a:r>
            <a:r>
              <a:rPr lang="en-US" dirty="0"/>
              <a:t> </a:t>
            </a:r>
            <a:r>
              <a:rPr lang="en-US" dirty="0" err="1"/>
              <a:t>ʻAjīban</a:t>
            </a:r>
            <a:br>
              <a:rPr lang="en-US" dirty="0"/>
            </a:br>
            <a:r>
              <a:rPr lang="en-US" dirty="0" err="1"/>
              <a:t>waRawʻatan</a:t>
            </a:r>
            <a:r>
              <a:rPr lang="en-US" dirty="0"/>
              <a:t> </a:t>
            </a:r>
            <a:r>
              <a:rPr lang="en-US" dirty="0" err="1"/>
              <a:t>waMaʻānī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395295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ثُــــمَّ نَــــظَــــرْتَ إِلــــيَّ </a:t>
            </a:r>
            <a:br>
              <a:rPr lang="ar-KW" dirty="0"/>
            </a:br>
            <a:r>
              <a:rPr lang="ar-KW" dirty="0"/>
              <a:t>بِــكُـــلِّ حُــــبِّ الــكِــيــــانِ!</a:t>
            </a:r>
            <a:endParaRPr lang="en-US" b="1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Then with all my being loved </a:t>
            </a:r>
            <a:br>
              <a:rPr lang="en-US" dirty="0"/>
            </a:br>
            <a:r>
              <a:rPr lang="en-US" dirty="0"/>
              <a:t>You looked at me!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/>
          </a:bodyPr>
          <a:lstStyle/>
          <a:p>
            <a:r>
              <a:rPr lang="en-US" dirty="0" err="1"/>
              <a:t>Thumma</a:t>
            </a:r>
            <a:r>
              <a:rPr lang="en-US" dirty="0"/>
              <a:t> </a:t>
            </a:r>
            <a:r>
              <a:rPr lang="en-US" dirty="0" err="1"/>
              <a:t>Naẓarta</a:t>
            </a:r>
            <a:r>
              <a:rPr lang="en-US" dirty="0"/>
              <a:t> ‛</a:t>
            </a:r>
            <a:r>
              <a:rPr lang="en-US" dirty="0" err="1"/>
              <a:t>Elayya</a:t>
            </a:r>
            <a:br>
              <a:rPr lang="en-US" dirty="0"/>
            </a:br>
            <a:r>
              <a:rPr lang="en-US" dirty="0" err="1"/>
              <a:t>biKulli</a:t>
            </a:r>
            <a:r>
              <a:rPr lang="en-US" dirty="0"/>
              <a:t> </a:t>
            </a:r>
            <a:r>
              <a:rPr lang="en-US" dirty="0" err="1"/>
              <a:t>Ḥubb</a:t>
            </a:r>
            <a:r>
              <a:rPr lang="en-GB" dirty="0" err="1"/>
              <a:t>i</a:t>
            </a:r>
            <a:r>
              <a:rPr lang="en-US" dirty="0"/>
              <a:t>l </a:t>
            </a:r>
            <a:r>
              <a:rPr lang="en-US" dirty="0" err="1"/>
              <a:t>Kiyāni</a:t>
            </a:r>
            <a:r>
              <a:rPr lang="en-US" dirty="0"/>
              <a:t>!</a:t>
            </a:r>
          </a:p>
        </p:txBody>
      </p:sp>
    </p:spTree>
    <p:extLst>
      <p:ext uri="{BB962C8B-B14F-4D97-AF65-F5344CB8AC3E}">
        <p14:creationId xmlns:p14="http://schemas.microsoft.com/office/powerpoint/2010/main" val="35272627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دَعَــوْتَــنـي أَنْــتَ بـاسْــمــي</a:t>
            </a:r>
            <a:br>
              <a:rPr lang="ar-KW" dirty="0"/>
            </a:br>
            <a:r>
              <a:rPr lang="ar-KW" dirty="0"/>
              <a:t>وَقُـلْـتَ لـي: </a:t>
            </a:r>
            <a:r>
              <a:rPr lang="ar-KW" b="1" dirty="0"/>
              <a:t>أَنْــتَ لــي!</a:t>
            </a:r>
            <a:endParaRPr lang="en-US" b="1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You called me in my name </a:t>
            </a:r>
            <a:br>
              <a:rPr lang="en-US" dirty="0"/>
            </a:br>
            <a:r>
              <a:rPr lang="en-US" dirty="0"/>
              <a:t>And said: You are Mine!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/>
          </a:bodyPr>
          <a:lstStyle/>
          <a:p>
            <a:r>
              <a:rPr lang="en-US" dirty="0" err="1"/>
              <a:t>Daʻawtanī</a:t>
            </a:r>
            <a:r>
              <a:rPr lang="en-US" dirty="0"/>
              <a:t> ‛Anta Bi</a:t>
            </a:r>
            <a:r>
              <a:rPr lang="en-GB" dirty="0"/>
              <a:t>s</a:t>
            </a:r>
            <a:r>
              <a:rPr lang="en-US" dirty="0" err="1"/>
              <a:t>mī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 err="1"/>
              <a:t>waQulta</a:t>
            </a:r>
            <a:r>
              <a:rPr lang="en-US" dirty="0"/>
              <a:t> </a:t>
            </a:r>
            <a:r>
              <a:rPr lang="en-US" dirty="0" err="1"/>
              <a:t>Lī</a:t>
            </a:r>
            <a:r>
              <a:rPr lang="en-US" dirty="0"/>
              <a:t>: ‛Anta </a:t>
            </a:r>
            <a:r>
              <a:rPr lang="en-US" dirty="0" err="1"/>
              <a:t>Lī</a:t>
            </a:r>
            <a:r>
              <a:rPr lang="en-US" dirty="0"/>
              <a:t>!</a:t>
            </a:r>
          </a:p>
        </p:txBody>
      </p:sp>
    </p:spTree>
    <p:extLst>
      <p:ext uri="{BB962C8B-B14F-4D97-AF65-F5344CB8AC3E}">
        <p14:creationId xmlns:p14="http://schemas.microsoft.com/office/powerpoint/2010/main" val="2649580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عَــلــى صَـلــيـــبِ ذُنــوبـــي</a:t>
            </a:r>
            <a:br>
              <a:rPr lang="ar-KW" dirty="0"/>
            </a:br>
            <a:r>
              <a:rPr lang="ar-KW" dirty="0"/>
              <a:t>يَـــداكَ خَــلَّــصَــتــانـــي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On that Cross of my sins </a:t>
            </a:r>
            <a:br>
              <a:rPr lang="en-US" dirty="0"/>
            </a:br>
            <a:r>
              <a:rPr lang="en-US" dirty="0"/>
              <a:t>Your Hands saved me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Autofit/>
          </a:bodyPr>
          <a:lstStyle/>
          <a:p>
            <a:r>
              <a:rPr lang="en-US" dirty="0"/>
              <a:t>‘</a:t>
            </a:r>
            <a:r>
              <a:rPr lang="en-US" dirty="0" err="1"/>
              <a:t>Alā</a:t>
            </a:r>
            <a:r>
              <a:rPr lang="en-US" dirty="0"/>
              <a:t> </a:t>
            </a:r>
            <a:r>
              <a:rPr lang="en-US" dirty="0" err="1"/>
              <a:t>Ṣalībi</a:t>
            </a:r>
            <a:r>
              <a:rPr lang="en-US" dirty="0"/>
              <a:t> </a:t>
            </a:r>
            <a:r>
              <a:rPr lang="en-US" dirty="0" err="1"/>
              <a:t>Dhunūbī</a:t>
            </a:r>
            <a:br>
              <a:rPr lang="en-US" dirty="0"/>
            </a:br>
            <a:r>
              <a:rPr lang="en-US" dirty="0" err="1"/>
              <a:t>Yadāka</a:t>
            </a:r>
            <a:r>
              <a:rPr lang="en-US" dirty="0"/>
              <a:t> </a:t>
            </a:r>
            <a:r>
              <a:rPr lang="en-US" dirty="0" err="1"/>
              <a:t>Khallaṣatānī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033147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فَـــعُــــدْتُ حُــــرًّا كَــريـــمًــا </a:t>
            </a:r>
            <a:br>
              <a:rPr lang="ar-KW" dirty="0"/>
            </a:br>
            <a:r>
              <a:rPr lang="ar-KW" dirty="0"/>
              <a:t>تَــمْـــشــي مَــعــي بِــحَــنـــانِ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So You freed and honored me again </a:t>
            </a:r>
            <a:br>
              <a:rPr lang="en-US" dirty="0"/>
            </a:br>
            <a:r>
              <a:rPr lang="en-US" dirty="0"/>
              <a:t>With You walking by my side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Autofit/>
          </a:bodyPr>
          <a:lstStyle/>
          <a:p>
            <a:r>
              <a:rPr lang="en-US" dirty="0" err="1"/>
              <a:t>fa‘Udtu</a:t>
            </a:r>
            <a:r>
              <a:rPr lang="en-US" dirty="0"/>
              <a:t> </a:t>
            </a:r>
            <a:r>
              <a:rPr lang="en-US" dirty="0" err="1"/>
              <a:t>Ḥurran</a:t>
            </a:r>
            <a:r>
              <a:rPr lang="en-US" dirty="0"/>
              <a:t> </a:t>
            </a:r>
            <a:r>
              <a:rPr lang="en-US" dirty="0" err="1"/>
              <a:t>Karīman</a:t>
            </a:r>
            <a:br>
              <a:rPr lang="en-US" dirty="0"/>
            </a:br>
            <a:r>
              <a:rPr lang="en-US" dirty="0" err="1"/>
              <a:t>Tamshī</a:t>
            </a:r>
            <a:r>
              <a:rPr lang="en-US" dirty="0"/>
              <a:t> </a:t>
            </a:r>
            <a:r>
              <a:rPr lang="en-US" dirty="0" err="1"/>
              <a:t>Ma‘ī</a:t>
            </a:r>
            <a:r>
              <a:rPr lang="en-US" dirty="0"/>
              <a:t> </a:t>
            </a:r>
            <a:r>
              <a:rPr lang="en-US" dirty="0" err="1"/>
              <a:t>biḤanāni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550713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ثُـــمَّ نَـــظَـــــرْتُ إِلَـــيـــــكَ</a:t>
            </a:r>
            <a:br>
              <a:rPr lang="ar-KW" dirty="0"/>
            </a:br>
            <a:r>
              <a:rPr lang="ar-KW" dirty="0"/>
              <a:t>إِلــى جُـــروحِ الــيَــــدَيْــــنِ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Then I looked at You </a:t>
            </a:r>
            <a:br>
              <a:rPr lang="en-US" dirty="0"/>
            </a:br>
            <a:r>
              <a:rPr lang="en-US" dirty="0"/>
              <a:t>At the Wounds of Your Hands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/>
          </a:bodyPr>
          <a:lstStyle/>
          <a:p>
            <a:r>
              <a:rPr lang="en-US" dirty="0" err="1"/>
              <a:t>Thumma</a:t>
            </a:r>
            <a:r>
              <a:rPr lang="en-US" dirty="0"/>
              <a:t> </a:t>
            </a:r>
            <a:r>
              <a:rPr lang="en-US" dirty="0" err="1"/>
              <a:t>Naẓartu</a:t>
            </a:r>
            <a:r>
              <a:rPr lang="en-US" dirty="0"/>
              <a:t> ‛</a:t>
            </a:r>
            <a:r>
              <a:rPr lang="en-US" dirty="0" err="1"/>
              <a:t>Elayka</a:t>
            </a:r>
            <a:br>
              <a:rPr lang="en-US" dirty="0"/>
            </a:br>
            <a:r>
              <a:rPr lang="en-US" dirty="0"/>
              <a:t>‛</a:t>
            </a:r>
            <a:r>
              <a:rPr lang="en-US" dirty="0" err="1"/>
              <a:t>Elā</a:t>
            </a:r>
            <a:r>
              <a:rPr lang="en-US" dirty="0"/>
              <a:t> </a:t>
            </a:r>
            <a:r>
              <a:rPr lang="en-US" dirty="0" err="1"/>
              <a:t>Jurūḥel</a:t>
            </a:r>
            <a:r>
              <a:rPr lang="en-US" dirty="0"/>
              <a:t> </a:t>
            </a:r>
            <a:r>
              <a:rPr lang="en-US" dirty="0" err="1"/>
              <a:t>Yadayni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636762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نَــقَــشْــتَــنــي أَنْـــتَ بِــاسْــمـي</a:t>
            </a:r>
            <a:br>
              <a:rPr lang="ar-KW" dirty="0"/>
            </a:br>
            <a:r>
              <a:rPr lang="ar-KW" dirty="0"/>
              <a:t>وَقُـــلْـــتَ لـــي: </a:t>
            </a:r>
            <a:r>
              <a:rPr lang="ar-KW" b="1" dirty="0"/>
              <a:t>أَنْـــتَ لـــــي!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Where You engraved my name</a:t>
            </a:r>
            <a:br>
              <a:rPr lang="en-US" dirty="0"/>
            </a:br>
            <a:r>
              <a:rPr lang="en-US" dirty="0"/>
              <a:t>And said; You are mine!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/>
          </a:bodyPr>
          <a:lstStyle/>
          <a:p>
            <a:r>
              <a:rPr lang="en-US" dirty="0" err="1"/>
              <a:t>Naqashtanī</a:t>
            </a:r>
            <a:r>
              <a:rPr lang="en-US" dirty="0"/>
              <a:t> ‛Anta </a:t>
            </a:r>
            <a:r>
              <a:rPr lang="en-US" dirty="0" err="1"/>
              <a:t>Bismī</a:t>
            </a:r>
            <a:br>
              <a:rPr lang="en-US" dirty="0"/>
            </a:br>
            <a:r>
              <a:rPr lang="en-US" dirty="0" err="1"/>
              <a:t>waQulta</a:t>
            </a:r>
            <a:r>
              <a:rPr lang="en-US" dirty="0"/>
              <a:t> </a:t>
            </a:r>
            <a:r>
              <a:rPr lang="en-US" dirty="0" err="1"/>
              <a:t>Lī</a:t>
            </a:r>
            <a:r>
              <a:rPr lang="en-US" dirty="0"/>
              <a:t>: ‛Anta </a:t>
            </a:r>
            <a:r>
              <a:rPr lang="en-US" dirty="0" err="1"/>
              <a:t>Lī</a:t>
            </a:r>
            <a:r>
              <a:rPr lang="en-US" dirty="0"/>
              <a:t>!</a:t>
            </a:r>
          </a:p>
        </p:txBody>
      </p:sp>
    </p:spTree>
    <p:extLst>
      <p:ext uri="{BB962C8B-B14F-4D97-AF65-F5344CB8AC3E}">
        <p14:creationId xmlns:p14="http://schemas.microsoft.com/office/powerpoint/2010/main" val="9113532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مَــحَــبَّــةٌ تَــتَــسـامَـــى حَـوْلــي</a:t>
            </a:r>
            <a:br>
              <a:rPr lang="ar-KW" dirty="0"/>
            </a:br>
            <a:r>
              <a:rPr lang="ar-KW" dirty="0"/>
              <a:t>وَتَــسْــبـــي كِـــيـــانــــي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A transcending Love that surrounds </a:t>
            </a:r>
            <a:br>
              <a:rPr lang="en-US" dirty="0"/>
            </a:br>
            <a:r>
              <a:rPr lang="en-US" dirty="0"/>
              <a:t>and captivates my all being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/>
          </a:bodyPr>
          <a:lstStyle/>
          <a:p>
            <a:r>
              <a:rPr lang="en-US" dirty="0" err="1"/>
              <a:t>Maḥabbat</a:t>
            </a:r>
            <a:r>
              <a:rPr lang="en-GB" dirty="0"/>
              <a:t>o</a:t>
            </a:r>
            <a:r>
              <a:rPr lang="en-US" dirty="0"/>
              <a:t>n </a:t>
            </a:r>
            <a:r>
              <a:rPr lang="en-US" dirty="0" err="1"/>
              <a:t>Tatasāmā</a:t>
            </a:r>
            <a:r>
              <a:rPr lang="en-US" dirty="0"/>
              <a:t> </a:t>
            </a:r>
            <a:r>
              <a:rPr lang="en-US" dirty="0" err="1"/>
              <a:t>Ḥawlī</a:t>
            </a:r>
            <a:br>
              <a:rPr lang="en-US" dirty="0"/>
            </a:br>
            <a:r>
              <a:rPr lang="en-US" dirty="0" err="1"/>
              <a:t>waTasbī</a:t>
            </a:r>
            <a:r>
              <a:rPr lang="en-US" dirty="0"/>
              <a:t> </a:t>
            </a:r>
            <a:r>
              <a:rPr lang="en-US" dirty="0" err="1"/>
              <a:t>Kiyānī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022056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تَــحْــصُـــرُنـــي كُــلَّ يَــــوْمٍ</a:t>
            </a:r>
            <a:br>
              <a:rPr lang="ar-KW" dirty="0"/>
            </a:br>
            <a:r>
              <a:rPr lang="ar-KW" dirty="0"/>
              <a:t>وَتَــغْـــمُـــرَنَّ زَمـــانــــي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Enchanting me everyday and filling my life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/>
          </a:bodyPr>
          <a:lstStyle/>
          <a:p>
            <a:r>
              <a:rPr lang="en-US" dirty="0" err="1"/>
              <a:t>Taḥṣurunī</a:t>
            </a:r>
            <a:r>
              <a:rPr lang="en-US" dirty="0"/>
              <a:t> </a:t>
            </a:r>
            <a:r>
              <a:rPr lang="en-US" dirty="0" err="1"/>
              <a:t>Kulla</a:t>
            </a:r>
            <a:r>
              <a:rPr lang="en-US" dirty="0"/>
              <a:t> </a:t>
            </a:r>
            <a:r>
              <a:rPr lang="en-US" dirty="0" err="1"/>
              <a:t>Yawmen</a:t>
            </a:r>
            <a:br>
              <a:rPr lang="en-US" dirty="0"/>
            </a:br>
            <a:r>
              <a:rPr lang="en-US" dirty="0" err="1"/>
              <a:t>waTaghmuranna</a:t>
            </a:r>
            <a:r>
              <a:rPr lang="en-US" dirty="0"/>
              <a:t> </a:t>
            </a:r>
            <a:r>
              <a:rPr lang="en-US" dirty="0" err="1"/>
              <a:t>Zamānī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270111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ar-KW" sz="5900" dirty="0"/>
              <a:t>حَـــتَّـــى يَــحــيـــنَ انْــتِــقــالـــي</a:t>
            </a:r>
            <a:br>
              <a:rPr lang="ar-KW" sz="5900" dirty="0"/>
            </a:br>
            <a:r>
              <a:rPr lang="ar-KW" sz="5900" dirty="0"/>
              <a:t>إِلــى الـعُــلَـــى بِــأَمـــانِ</a:t>
            </a:r>
            <a:endParaRPr lang="en-US" sz="5900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Until my time comes </a:t>
            </a:r>
            <a:br>
              <a:rPr lang="en-US" dirty="0"/>
            </a:br>
            <a:r>
              <a:rPr lang="en-US" dirty="0"/>
              <a:t>So I dwell with You safely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/>
          </a:bodyPr>
          <a:lstStyle/>
          <a:p>
            <a:r>
              <a:rPr lang="en-US" dirty="0" err="1"/>
              <a:t>Ḥattā</a:t>
            </a:r>
            <a:r>
              <a:rPr lang="en-US" dirty="0"/>
              <a:t> </a:t>
            </a:r>
            <a:r>
              <a:rPr lang="en-US" dirty="0" err="1"/>
              <a:t>Yaḥīna</a:t>
            </a:r>
            <a:r>
              <a:rPr lang="en-US" dirty="0"/>
              <a:t> </a:t>
            </a:r>
            <a:r>
              <a:rPr lang="en-US" dirty="0" err="1"/>
              <a:t>Ntiqālī</a:t>
            </a:r>
            <a:br>
              <a:rPr lang="en-US" dirty="0"/>
            </a:br>
            <a:r>
              <a:rPr lang="en-US" dirty="0"/>
              <a:t>‛</a:t>
            </a:r>
            <a:r>
              <a:rPr lang="en-US" dirty="0" err="1"/>
              <a:t>Elāl</a:t>
            </a:r>
            <a:r>
              <a:rPr lang="en-US" dirty="0"/>
              <a:t> ‘</a:t>
            </a:r>
            <a:r>
              <a:rPr lang="en-US" dirty="0" err="1"/>
              <a:t>Ulā</a:t>
            </a:r>
            <a:r>
              <a:rPr lang="en-US" dirty="0"/>
              <a:t> </a:t>
            </a:r>
            <a:r>
              <a:rPr lang="en-US" dirty="0" err="1"/>
              <a:t>bi‛Amāni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045225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ar-KW" sz="5900" dirty="0"/>
              <a:t>تَـــنْـــدَهُـ</a:t>
            </a:r>
            <a:r>
              <a:rPr lang="ar-LB" sz="5900" dirty="0"/>
              <a:t>ـ</a:t>
            </a:r>
            <a:r>
              <a:rPr lang="ar-KW" sz="5900" dirty="0"/>
              <a:t>ـنــي أَنْـــتَ بِــاسْــمــــي</a:t>
            </a:r>
            <a:br>
              <a:rPr lang="ar-KW" sz="5900" dirty="0"/>
            </a:br>
            <a:r>
              <a:rPr lang="ar-KW" sz="5900" b="1" dirty="0"/>
              <a:t>ثِـــقْ لا تَــخَــــفْ، أَنـــتَ لــــي!</a:t>
            </a:r>
            <a:endParaRPr lang="en-US" sz="5900" b="1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You keep on calling name, saying: </a:t>
            </a:r>
            <a:br>
              <a:rPr lang="en-US" dirty="0"/>
            </a:br>
            <a:r>
              <a:rPr lang="en-US" dirty="0"/>
              <a:t>Fear not, Trust me, You are mine!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/>
          </a:bodyPr>
          <a:lstStyle/>
          <a:p>
            <a:r>
              <a:rPr lang="en-US" dirty="0" err="1"/>
              <a:t>Tandahunī</a:t>
            </a:r>
            <a:r>
              <a:rPr lang="en-US" dirty="0"/>
              <a:t> ‛Anta </a:t>
            </a:r>
            <a:r>
              <a:rPr lang="en-US" dirty="0" err="1"/>
              <a:t>Bismī</a:t>
            </a:r>
            <a:br>
              <a:rPr lang="en-US" dirty="0"/>
            </a:br>
            <a:r>
              <a:rPr lang="en-US" dirty="0" err="1"/>
              <a:t>Theq</a:t>
            </a:r>
            <a:r>
              <a:rPr lang="en-US" dirty="0"/>
              <a:t> </a:t>
            </a:r>
            <a:r>
              <a:rPr lang="en-US" dirty="0" err="1"/>
              <a:t>Lā</a:t>
            </a:r>
            <a:r>
              <a:rPr lang="en-US" dirty="0"/>
              <a:t> </a:t>
            </a:r>
            <a:r>
              <a:rPr lang="en-US" dirty="0" err="1"/>
              <a:t>Takhaf</a:t>
            </a:r>
            <a:r>
              <a:rPr lang="en-US" dirty="0"/>
              <a:t>, ‛Anta </a:t>
            </a:r>
            <a:r>
              <a:rPr lang="en-US" dirty="0" err="1"/>
              <a:t>Lī</a:t>
            </a:r>
            <a:r>
              <a:rPr lang="en-US" dirty="0"/>
              <a:t>!</a:t>
            </a:r>
          </a:p>
        </p:txBody>
      </p:sp>
    </p:spTree>
    <p:extLst>
      <p:ext uri="{BB962C8B-B14F-4D97-AF65-F5344CB8AC3E}">
        <p14:creationId xmlns:p14="http://schemas.microsoft.com/office/powerpoint/2010/main" val="25724927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076219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5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‛0 - New Logo - Hymns Template - March 2022" id="{4E6DF174-2C03-4CB2-A817-869D2171CBCE}" vid="{C8F51161-6832-49CF-A882-0637476429C7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717</TotalTime>
  <Words>392</Words>
  <Application>Microsoft Office PowerPoint</Application>
  <PresentationFormat>Widescreen</PresentationFormat>
  <Paragraphs>45</Paragraphs>
  <Slides>14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9" baseType="lpstr">
      <vt:lpstr>Arial</vt:lpstr>
      <vt:lpstr>Calibri</vt:lpstr>
      <vt:lpstr>Calibri Light</vt:lpstr>
      <vt:lpstr>Times New Roman</vt:lpstr>
      <vt:lpstr>5_Office Theme</vt:lpstr>
      <vt:lpstr>نَــسَـجْــتَــنـي بِــهُـــدوءٍ</vt:lpstr>
      <vt:lpstr>نَــسَــجْــتَــنـي بِــهُــدوءٍ  يَــداكَ كَــوَّنَــتــانــي</vt:lpstr>
      <vt:lpstr>فــامْــتَــزْتُ صُــنْــعًـا عَــجــيــبًــا وَرَوْعَــةً وَمَــعــانــي</vt:lpstr>
      <vt:lpstr>ثُــــمَّ نَــــظَــــرْتَ إِلــــيَّ  بِــكُـــلِّ حُــــبِّ الــكِــيــــانِ!</vt:lpstr>
      <vt:lpstr>دَعَــوْتَــنـي أَنْــتَ بـاسْــمــي وَقُـلْـتَ لـي: أَنْــتَ لــي!</vt:lpstr>
      <vt:lpstr>عَــلــى صَـلــيـــبِ ذُنــوبـــي يَـــداكَ خَــلَّــصَــتــانـــي</vt:lpstr>
      <vt:lpstr>فَـــعُــــدْتُ حُــــرًّا كَــريـــمًــا  تَــمْـــشــي مَــعــي بِــحَــنـــانِ</vt:lpstr>
      <vt:lpstr>ثُـــمَّ نَـــظَـــــرْتُ إِلَـــيـــــكَ إِلــى جُـــروحِ الــيَــــدَيْــــنِ</vt:lpstr>
      <vt:lpstr>نَــقَــشْــتَــنــي أَنْـــتَ بِــاسْــمـي وَقُـــلْـــتَ لـــي: أَنْـــتَ لـــــي!</vt:lpstr>
      <vt:lpstr>مَــحَــبَّــةٌ تَــتَــسـامَـــى حَـوْلــي وَتَــسْــبـــي كِـــيـــانــــي</vt:lpstr>
      <vt:lpstr>تَــحْــصُـــرُنـــي كُــلَّ يَــــوْمٍ وَتَــغْـــمُـــرَنَّ زَمـــانــــي</vt:lpstr>
      <vt:lpstr>حَـــتَّـــى يَــحــيـــنَ انْــتِــقــالـــي إِلــى الـعُــلَـــى بِــأَمـــانِ</vt:lpstr>
      <vt:lpstr>تَـــنْـــدَهُـــنــي أَنْـــتَ بِــاسْــمــــي ثِـــقْ لا تَــخَــــفْ، أَنـــتَ لــــي!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cp:lastModifiedBy>Pascale Hage</cp:lastModifiedBy>
  <cp:revision>6</cp:revision>
  <dcterms:created xsi:type="dcterms:W3CDTF">2014-06-01T05:24:09Z</dcterms:created>
  <dcterms:modified xsi:type="dcterms:W3CDTF">2026-02-22T13:32:23Z</dcterms:modified>
  <cp:category/>
</cp:coreProperties>
</file>