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6"/>
  </p:notesMasterIdLst>
  <p:handoutMasterIdLst>
    <p:handoutMasterId r:id="rId27"/>
  </p:handoutMasterIdLst>
  <p:sldIdLst>
    <p:sldId id="350" r:id="rId2"/>
    <p:sldId id="307" r:id="rId3"/>
    <p:sldId id="308" r:id="rId4"/>
    <p:sldId id="351" r:id="rId5"/>
    <p:sldId id="352" r:id="rId6"/>
    <p:sldId id="309" r:id="rId7"/>
    <p:sldId id="310" r:id="rId8"/>
    <p:sldId id="311" r:id="rId9"/>
    <p:sldId id="312" r:id="rId10"/>
    <p:sldId id="337" r:id="rId11"/>
    <p:sldId id="353" r:id="rId12"/>
    <p:sldId id="317" r:id="rId13"/>
    <p:sldId id="328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3" r:id="rId24"/>
    <p:sldId id="34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033" autoAdjust="0"/>
    <p:restoredTop sz="94681"/>
  </p:normalViewPr>
  <p:slideViewPr>
    <p:cSldViewPr snapToGrid="0" snapToObjects="1">
      <p:cViewPr varScale="1">
        <p:scale>
          <a:sx n="96" d="100"/>
          <a:sy n="96" d="100"/>
        </p:scale>
        <p:origin x="148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حَـــتَّــــى مَــــتَـــــــى 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How Much Longer?!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Matā</a:t>
            </a:r>
            <a:r>
              <a:rPr lang="en-US" dirty="0"/>
              <a:t>?!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FDD85-EF2F-4C78-9691-7098D1752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حَـتَّـى مَـتـى، سَـأَظَـلُّ واقِــفًـا .. </a:t>
            </a:r>
            <a:br>
              <a:rPr lang="en-US" dirty="0"/>
            </a:br>
            <a:r>
              <a:rPr lang="ar-KW" dirty="0"/>
              <a:t>أَسـ</a:t>
            </a:r>
            <a:r>
              <a:rPr lang="ar-LB" dirty="0"/>
              <a:t>ــ</a:t>
            </a:r>
            <a:r>
              <a:rPr lang="ar-KW" dirty="0"/>
              <a:t>ـيـ</a:t>
            </a:r>
            <a:r>
              <a:rPr lang="ar-LB" dirty="0"/>
              <a:t>ــ</a:t>
            </a:r>
            <a:r>
              <a:rPr lang="ar-KW" dirty="0"/>
              <a:t>ـرُ ف</a:t>
            </a:r>
            <a:r>
              <a:rPr lang="ar-LB" dirty="0"/>
              <a:t>ــ</a:t>
            </a:r>
            <a:r>
              <a:rPr lang="ar-KW" dirty="0"/>
              <a:t>ـي مَ</a:t>
            </a:r>
            <a:r>
              <a:rPr lang="ar-LB" dirty="0"/>
              <a:t>ــ</a:t>
            </a:r>
            <a:r>
              <a:rPr lang="ar-KW" dirty="0"/>
              <a:t>ـكـانــي؟!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7ECCEA-AD5F-4C78-9916-EEBA6C6C4D2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much longer would I stand still, </a:t>
            </a:r>
          </a:p>
          <a:p>
            <a:r>
              <a:rPr lang="en-US" dirty="0"/>
              <a:t>Without moving forward?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168A70-AEC0-4CBB-8219-5945C2DA83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Matā</a:t>
            </a:r>
            <a:r>
              <a:rPr lang="en-US" dirty="0"/>
              <a:t>, </a:t>
            </a:r>
            <a:r>
              <a:rPr lang="en-US" dirty="0" err="1"/>
              <a:t>sa‛Aẓallu</a:t>
            </a:r>
            <a:r>
              <a:rPr lang="en-US" dirty="0"/>
              <a:t> </a:t>
            </a:r>
            <a:r>
              <a:rPr lang="en-US" dirty="0" err="1"/>
              <a:t>Wāqifan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/>
              <a:t>‛</a:t>
            </a:r>
            <a:r>
              <a:rPr lang="en-US" dirty="0" err="1"/>
              <a:t>Asīru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Makānī</a:t>
            </a:r>
            <a:r>
              <a:rPr lang="en-US" dirty="0"/>
              <a:t> ?!</a:t>
            </a:r>
          </a:p>
        </p:txBody>
      </p:sp>
    </p:spTree>
    <p:extLst>
      <p:ext uri="{BB962C8B-B14F-4D97-AF65-F5344CB8AC3E}">
        <p14:creationId xmlns:p14="http://schemas.microsoft.com/office/powerpoint/2010/main" val="207605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9953D-31CA-4773-B7D2-B77C78FE8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حَـتَّـى مَـتـى، سَـأَبـقَـى هـكَــذا.. </a:t>
            </a:r>
            <a:br>
              <a:rPr lang="en-US" dirty="0"/>
            </a:br>
            <a:r>
              <a:rPr lang="ar-KW" dirty="0"/>
              <a:t>طِ</a:t>
            </a:r>
            <a:r>
              <a:rPr lang="ar-LB" dirty="0"/>
              <a:t>ـــ</a:t>
            </a:r>
            <a:r>
              <a:rPr lang="ar-KW" dirty="0"/>
              <a:t>ـف</a:t>
            </a:r>
            <a:r>
              <a:rPr lang="ar-LB" dirty="0"/>
              <a:t>ْ</a:t>
            </a:r>
            <a:r>
              <a:rPr lang="ar-KW" dirty="0"/>
              <a:t>ـ</a:t>
            </a:r>
            <a:r>
              <a:rPr lang="ar-LB" dirty="0"/>
              <a:t>ـــ</a:t>
            </a:r>
            <a:r>
              <a:rPr lang="ar-KW" dirty="0"/>
              <a:t>لًا ف</a:t>
            </a:r>
            <a:r>
              <a:rPr lang="ar-LB" dirty="0"/>
              <a:t>ــ</a:t>
            </a:r>
            <a:r>
              <a:rPr lang="ar-KW" dirty="0"/>
              <a:t>ـي إي</a:t>
            </a:r>
            <a:r>
              <a:rPr lang="ar-LB" dirty="0"/>
              <a:t>ــ</a:t>
            </a:r>
            <a:r>
              <a:rPr lang="ar-KW" dirty="0"/>
              <a:t>ـمـ</a:t>
            </a:r>
            <a:r>
              <a:rPr lang="ar-LB" dirty="0"/>
              <a:t>ــ</a:t>
            </a:r>
            <a:r>
              <a:rPr lang="ar-KW" dirty="0"/>
              <a:t>انـي؟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419D11-DBA4-4971-A91D-288007205E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much more time will I remain like this, </a:t>
            </a:r>
          </a:p>
          <a:p>
            <a:r>
              <a:rPr lang="en-US" dirty="0"/>
              <a:t>Weak in faith?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E913F1-966E-4787-90E6-2FC7A79F5E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Matā</a:t>
            </a:r>
            <a:r>
              <a:rPr lang="en-US" dirty="0"/>
              <a:t>, </a:t>
            </a:r>
            <a:r>
              <a:rPr lang="en-US" dirty="0" err="1"/>
              <a:t>sa‛Abqā</a:t>
            </a:r>
            <a:r>
              <a:rPr lang="en-US" dirty="0"/>
              <a:t> </a:t>
            </a:r>
            <a:r>
              <a:rPr lang="en-US" dirty="0" err="1"/>
              <a:t>Hākaẓhā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 err="1"/>
              <a:t>Ṭeflan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Īmānī</a:t>
            </a:r>
            <a:r>
              <a:rPr lang="en-US" dirty="0"/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320966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BD0ECB-21CF-B256-7016-94E7E3948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25999-381F-2263-F539-22498E8BF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حَـتَّـى مَـتـى، سَـأَظَـلُّ واقِــفًـا .. </a:t>
            </a:r>
            <a:br>
              <a:rPr lang="en-US" dirty="0"/>
            </a:br>
            <a:r>
              <a:rPr lang="ar-KW" dirty="0"/>
              <a:t>أَسـ</a:t>
            </a:r>
            <a:r>
              <a:rPr lang="ar-LB" dirty="0"/>
              <a:t>ــ</a:t>
            </a:r>
            <a:r>
              <a:rPr lang="ar-KW" dirty="0"/>
              <a:t>ـيـ</a:t>
            </a:r>
            <a:r>
              <a:rPr lang="ar-LB" dirty="0"/>
              <a:t>ــ</a:t>
            </a:r>
            <a:r>
              <a:rPr lang="ar-KW" dirty="0"/>
              <a:t>ـرُ ف</a:t>
            </a:r>
            <a:r>
              <a:rPr lang="ar-LB" dirty="0"/>
              <a:t>ــ</a:t>
            </a:r>
            <a:r>
              <a:rPr lang="ar-KW" dirty="0"/>
              <a:t>ـي مَ</a:t>
            </a:r>
            <a:r>
              <a:rPr lang="ar-LB" dirty="0"/>
              <a:t>ــ</a:t>
            </a:r>
            <a:r>
              <a:rPr lang="ar-KW" dirty="0"/>
              <a:t>ـكـانــي؟!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D67795-D741-0DDC-B115-09FA9EABAC0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much longer would I stand still, </a:t>
            </a:r>
          </a:p>
          <a:p>
            <a:r>
              <a:rPr lang="en-US" dirty="0"/>
              <a:t>Without moving forward?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C27A1E-775A-CBBA-3F3A-DD727247D7B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Matā</a:t>
            </a:r>
            <a:r>
              <a:rPr lang="en-US" dirty="0"/>
              <a:t>, </a:t>
            </a:r>
            <a:r>
              <a:rPr lang="en-US" dirty="0" err="1"/>
              <a:t>sa‛Aẓallu</a:t>
            </a:r>
            <a:r>
              <a:rPr lang="en-US" dirty="0"/>
              <a:t> </a:t>
            </a:r>
            <a:r>
              <a:rPr lang="en-US" dirty="0" err="1"/>
              <a:t>Wāqifan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/>
              <a:t>‛</a:t>
            </a:r>
            <a:r>
              <a:rPr lang="en-US" dirty="0" err="1"/>
              <a:t>Asīru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Makānī</a:t>
            </a:r>
            <a:r>
              <a:rPr lang="en-US" dirty="0"/>
              <a:t> ?!</a:t>
            </a:r>
          </a:p>
        </p:txBody>
      </p:sp>
    </p:spTree>
    <p:extLst>
      <p:ext uri="{BB962C8B-B14F-4D97-AF65-F5344CB8AC3E}">
        <p14:creationId xmlns:p14="http://schemas.microsoft.com/office/powerpoint/2010/main" val="1409949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72862-62D3-5027-218B-AD7F1841C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F50B8-C029-6610-BF47-8A37F1F68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حَـتَّـى مَـتـى، سَـأَبـقَـى هـكَــذا.. </a:t>
            </a:r>
            <a:br>
              <a:rPr lang="en-US" dirty="0"/>
            </a:br>
            <a:r>
              <a:rPr lang="ar-KW" dirty="0"/>
              <a:t>طِ</a:t>
            </a:r>
            <a:r>
              <a:rPr lang="ar-LB" dirty="0"/>
              <a:t>ـــ</a:t>
            </a:r>
            <a:r>
              <a:rPr lang="ar-KW" dirty="0"/>
              <a:t>ـف</a:t>
            </a:r>
            <a:r>
              <a:rPr lang="ar-LB" dirty="0"/>
              <a:t>ْ</a:t>
            </a:r>
            <a:r>
              <a:rPr lang="ar-KW" dirty="0"/>
              <a:t>ـ</a:t>
            </a:r>
            <a:r>
              <a:rPr lang="ar-LB" dirty="0"/>
              <a:t>ـــ</a:t>
            </a:r>
            <a:r>
              <a:rPr lang="ar-KW" dirty="0"/>
              <a:t>لًا ف</a:t>
            </a:r>
            <a:r>
              <a:rPr lang="ar-LB" dirty="0"/>
              <a:t>ــ</a:t>
            </a:r>
            <a:r>
              <a:rPr lang="ar-KW" dirty="0"/>
              <a:t>ـي إي</a:t>
            </a:r>
            <a:r>
              <a:rPr lang="ar-LB" dirty="0"/>
              <a:t>ــ</a:t>
            </a:r>
            <a:r>
              <a:rPr lang="ar-KW" dirty="0"/>
              <a:t>ـمـ</a:t>
            </a:r>
            <a:r>
              <a:rPr lang="ar-LB" dirty="0"/>
              <a:t>ــ</a:t>
            </a:r>
            <a:r>
              <a:rPr lang="ar-KW" dirty="0"/>
              <a:t>انـي؟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1B8BEE-8EBC-99D4-BD5D-A8C1482A525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much more time will I remain like this, </a:t>
            </a:r>
          </a:p>
          <a:p>
            <a:r>
              <a:rPr lang="en-US" dirty="0"/>
              <a:t>Weak in faith?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992859-6AC2-3D63-5191-A217759073A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Matā</a:t>
            </a:r>
            <a:r>
              <a:rPr lang="en-US" dirty="0"/>
              <a:t>, </a:t>
            </a:r>
            <a:r>
              <a:rPr lang="en-US" dirty="0" err="1"/>
              <a:t>sa‛Abqā</a:t>
            </a:r>
            <a:r>
              <a:rPr lang="en-US" dirty="0"/>
              <a:t> </a:t>
            </a:r>
            <a:r>
              <a:rPr lang="en-US" dirty="0" err="1"/>
              <a:t>Hākaẓhā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 err="1"/>
              <a:t>Ṭeflan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Īmānī</a:t>
            </a:r>
            <a:r>
              <a:rPr lang="en-US" dirty="0"/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2105122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532F1-7162-4EE0-8C30-481BC13C1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كَـــم مِــن مَــرَّة</a:t>
            </a:r>
            <a:r>
              <a:rPr lang="ar-LB" dirty="0"/>
              <a:t> </a:t>
            </a:r>
            <a:r>
              <a:rPr lang="ar-KW" dirty="0"/>
              <a:t>نَــوَيْـــتُ وَلَــم أفــعَــــل!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A2771C-ED0A-46DC-9C3D-26AA9300FD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many times I intended to, but did not do it!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67992B-B156-402A-B93A-DC0EE110A64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Kam Min Marra</a:t>
            </a:r>
            <a:r>
              <a:rPr lang="ar-LB" dirty="0"/>
              <a:t> </a:t>
            </a:r>
            <a:r>
              <a:rPr lang="en-US" dirty="0" err="1"/>
              <a:t>Nawaytu</a:t>
            </a:r>
            <a:r>
              <a:rPr lang="en-US" dirty="0"/>
              <a:t> </a:t>
            </a:r>
            <a:r>
              <a:rPr lang="en-US" dirty="0" err="1"/>
              <a:t>waLam</a:t>
            </a:r>
            <a:r>
              <a:rPr lang="en-US" dirty="0"/>
              <a:t> ‛</a:t>
            </a:r>
            <a:r>
              <a:rPr lang="en-US" dirty="0" err="1"/>
              <a:t>Af‘al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53902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532F1-7162-4EE0-8C30-481BC13C1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كَـــم مِــن مَــرَّة وَعَـــدْتُ وَلَـــم أَفِ!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A2771C-ED0A-46DC-9C3D-26AA9300FD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many times I promised, but did not fulfill!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67992B-B156-402A-B93A-DC0EE110A64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Kam Min Marra</a:t>
            </a:r>
            <a:r>
              <a:rPr lang="ar-LB" dirty="0"/>
              <a:t> </a:t>
            </a:r>
            <a:r>
              <a:rPr lang="en-US" dirty="0" err="1"/>
              <a:t>Wa‘adtu</a:t>
            </a:r>
            <a:r>
              <a:rPr lang="en-US" dirty="0"/>
              <a:t> </a:t>
            </a:r>
            <a:r>
              <a:rPr lang="en-US" dirty="0" err="1"/>
              <a:t>waLam</a:t>
            </a:r>
            <a:r>
              <a:rPr lang="en-US" dirty="0"/>
              <a:t> ‛Afi!</a:t>
            </a:r>
          </a:p>
        </p:txBody>
      </p:sp>
    </p:spTree>
    <p:extLst>
      <p:ext uri="{BB962C8B-B14F-4D97-AF65-F5344CB8AC3E}">
        <p14:creationId xmlns:p14="http://schemas.microsoft.com/office/powerpoint/2010/main" val="314454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7A624-2CFC-4BEC-B76E-8BBC67A7C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وَأَعُـــودُ، أَعُـــودُ إلَــيــكَ .. </a:t>
            </a:r>
            <a:br>
              <a:rPr lang="en-US" dirty="0"/>
            </a:br>
            <a:r>
              <a:rPr lang="ar-KW" dirty="0"/>
              <a:t>فَـــأَراكَ لَـــم تَــغـفَــــل!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0AB27B-5F06-4F64-941B-4D4EC80AE9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I come back, I return to You. </a:t>
            </a:r>
          </a:p>
          <a:p>
            <a:r>
              <a:rPr lang="en-US" dirty="0"/>
              <a:t>I find You, and You don’t neglect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90A4D2-F050-4AA7-9FE3-58B0D2786A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wa‛A‘ūdu</a:t>
            </a:r>
            <a:r>
              <a:rPr lang="en-US" dirty="0"/>
              <a:t>, ‛</a:t>
            </a:r>
            <a:r>
              <a:rPr lang="en-US" dirty="0" err="1"/>
              <a:t>A‘ūdu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 err="1"/>
              <a:t>fa‛Arāka</a:t>
            </a:r>
            <a:r>
              <a:rPr lang="en-US" dirty="0"/>
              <a:t> Lam </a:t>
            </a:r>
            <a:r>
              <a:rPr lang="en-US" dirty="0" err="1"/>
              <a:t>Taghfal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87561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7A624-2CFC-4BEC-B76E-8BBC67A7C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تَــحْـ</a:t>
            </a:r>
            <a:r>
              <a:rPr lang="ar-LB" dirty="0"/>
              <a:t>ــ</a:t>
            </a:r>
            <a:r>
              <a:rPr lang="ar-KW" dirty="0"/>
              <a:t>ـنـ</a:t>
            </a:r>
            <a:r>
              <a:rPr lang="ar-LB" dirty="0"/>
              <a:t>ــ</a:t>
            </a:r>
            <a:r>
              <a:rPr lang="ar-KW" dirty="0"/>
              <a:t>ــو عَـــلَـــيَّ،</a:t>
            </a:r>
            <a:br>
              <a:rPr lang="ar-LB" dirty="0"/>
            </a:br>
            <a:r>
              <a:rPr lang="ar-KW" dirty="0"/>
              <a:t>تَــمــامًــا مِــثـــــلَ الأَبِ!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0AB27B-5F06-4F64-941B-4D4EC80AE9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indulge me, just like a father does!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90A4D2-F050-4AA7-9FE3-58B0D2786A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Taḥnū</a:t>
            </a:r>
            <a:r>
              <a:rPr lang="en-US" dirty="0"/>
              <a:t> ‘Alayya, </a:t>
            </a:r>
          </a:p>
          <a:p>
            <a:r>
              <a:rPr lang="en-US" dirty="0" err="1"/>
              <a:t>Tamāman</a:t>
            </a:r>
            <a:r>
              <a:rPr lang="en-US" dirty="0"/>
              <a:t> </a:t>
            </a:r>
            <a:r>
              <a:rPr lang="en-US" dirty="0" err="1"/>
              <a:t>Mithlal</a:t>
            </a:r>
            <a:r>
              <a:rPr lang="en-US" dirty="0"/>
              <a:t> ‛Abi!</a:t>
            </a:r>
          </a:p>
        </p:txBody>
      </p:sp>
    </p:spTree>
    <p:extLst>
      <p:ext uri="{BB962C8B-B14F-4D97-AF65-F5344CB8AC3E}">
        <p14:creationId xmlns:p14="http://schemas.microsoft.com/office/powerpoint/2010/main" val="38829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B3C600-D90F-53D5-3C4C-6B9312892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74770-F31B-ABF2-1010-81B896922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وَأَعُـــودُ، أَعُـــودُ إلَــيــكَ .. </a:t>
            </a:r>
            <a:br>
              <a:rPr lang="en-US" dirty="0"/>
            </a:br>
            <a:r>
              <a:rPr lang="ar-KW" dirty="0"/>
              <a:t>فَـــأَراكَ لَـــم تَــغـفَــــل!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39E1F1-27C6-7373-AA00-A88004CE00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I come back, I return to You. </a:t>
            </a:r>
          </a:p>
          <a:p>
            <a:r>
              <a:rPr lang="en-US" dirty="0"/>
              <a:t>I find You, and You don’t neglect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680BB5-D59A-8FF0-93F0-89E5419A7C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wa‛A‘ūdu</a:t>
            </a:r>
            <a:r>
              <a:rPr lang="en-US" dirty="0"/>
              <a:t>, ‛</a:t>
            </a:r>
            <a:r>
              <a:rPr lang="en-US" dirty="0" err="1"/>
              <a:t>A‘ūdu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 err="1"/>
              <a:t>fa‛Arāka</a:t>
            </a:r>
            <a:r>
              <a:rPr lang="en-US" dirty="0"/>
              <a:t> Lam </a:t>
            </a:r>
            <a:r>
              <a:rPr lang="en-US" dirty="0" err="1"/>
              <a:t>Taghfal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07475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449A54-1BF8-197C-26D3-D4C5A15A3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990A-C96A-E22B-EB92-A51858E9A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تَــحْـ</a:t>
            </a:r>
            <a:r>
              <a:rPr lang="ar-LB" dirty="0"/>
              <a:t>ــ</a:t>
            </a:r>
            <a:r>
              <a:rPr lang="ar-KW" dirty="0"/>
              <a:t>ـنـ</a:t>
            </a:r>
            <a:r>
              <a:rPr lang="ar-LB" dirty="0"/>
              <a:t>ــ</a:t>
            </a:r>
            <a:r>
              <a:rPr lang="ar-KW" dirty="0"/>
              <a:t>ــو عَـــلَـــيَّ،</a:t>
            </a:r>
            <a:br>
              <a:rPr lang="ar-LB" dirty="0"/>
            </a:br>
            <a:r>
              <a:rPr lang="ar-KW" dirty="0"/>
              <a:t>تَــمــامًــا مِــثـــــلَ الأَبِ!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375BDD-F912-452A-B8F5-75CE640BC8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indulge me, just like a father does!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545214-E8F8-BAC8-10A6-ACF810CBF6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Taḥnū</a:t>
            </a:r>
            <a:r>
              <a:rPr lang="en-US" dirty="0"/>
              <a:t> ‘Alayya, </a:t>
            </a:r>
          </a:p>
          <a:p>
            <a:r>
              <a:rPr lang="en-US" dirty="0" err="1"/>
              <a:t>Tamāman</a:t>
            </a:r>
            <a:r>
              <a:rPr lang="en-US" dirty="0"/>
              <a:t> </a:t>
            </a:r>
            <a:r>
              <a:rPr lang="en-US" dirty="0" err="1"/>
              <a:t>Mithlal</a:t>
            </a:r>
            <a:r>
              <a:rPr lang="en-US" dirty="0"/>
              <a:t> ‛Abi!</a:t>
            </a:r>
          </a:p>
        </p:txBody>
      </p:sp>
    </p:spTree>
    <p:extLst>
      <p:ext uri="{BB962C8B-B14F-4D97-AF65-F5344CB8AC3E}">
        <p14:creationId xmlns:p14="http://schemas.microsoft.com/office/powerpoint/2010/main" val="323373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A7AF2-A8C6-4BD3-95AD-38955FC88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أُري</a:t>
            </a:r>
            <a:r>
              <a:rPr lang="ar-LB" dirty="0"/>
              <a:t>ـ</a:t>
            </a:r>
            <a:r>
              <a:rPr lang="ar-KW" dirty="0"/>
              <a:t>ـدُ أن أَدخُـلَ إلى أَعـمـاقِــكَ، </a:t>
            </a:r>
            <a:br>
              <a:rPr lang="en-US" dirty="0"/>
            </a:br>
            <a:r>
              <a:rPr lang="ar-KW" dirty="0"/>
              <a:t>فَـ</a:t>
            </a:r>
            <a:r>
              <a:rPr lang="ar-LB" dirty="0"/>
              <a:t>ـ</a:t>
            </a:r>
            <a:r>
              <a:rPr lang="ar-KW" dirty="0"/>
              <a:t>أَس</a:t>
            </a:r>
            <a:r>
              <a:rPr lang="ar-LB" dirty="0"/>
              <a:t>ــ</a:t>
            </a:r>
            <a:r>
              <a:rPr lang="ar-KW" dirty="0"/>
              <a:t>ـبَ</a:t>
            </a:r>
            <a:r>
              <a:rPr lang="ar-LB" dirty="0"/>
              <a:t>ــ</a:t>
            </a:r>
            <a:r>
              <a:rPr lang="ar-KW" dirty="0"/>
              <a:t>ـحَ نَـ</a:t>
            </a:r>
            <a:r>
              <a:rPr lang="ar-LB" dirty="0"/>
              <a:t>ـ</a:t>
            </a:r>
            <a:r>
              <a:rPr lang="ar-KW" dirty="0"/>
              <a:t>ه</a:t>
            </a:r>
            <a:r>
              <a:rPr lang="ar-LB" dirty="0"/>
              <a:t>ْ</a:t>
            </a:r>
            <a:r>
              <a:rPr lang="ar-KW" dirty="0"/>
              <a:t>ـ</a:t>
            </a:r>
            <a:r>
              <a:rPr lang="ar-LB" dirty="0"/>
              <a:t>ــ</a:t>
            </a:r>
            <a:r>
              <a:rPr lang="ar-KW" dirty="0"/>
              <a:t>رَ حُ</a:t>
            </a:r>
            <a:r>
              <a:rPr lang="ar-LB" dirty="0"/>
              <a:t>ــ</a:t>
            </a:r>
            <a:r>
              <a:rPr lang="ar-KW" dirty="0"/>
              <a:t>ـبِّـــكَ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621C1E-A147-4FCF-9052-908FA201CD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want to know You more, </a:t>
            </a:r>
          </a:p>
          <a:p>
            <a:r>
              <a:rPr lang="en-US" dirty="0"/>
              <a:t>So I can be overwhelmed with Your Love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D0B695-3ED6-4DEF-A13A-83E42F09C6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Urīdu</a:t>
            </a:r>
            <a:r>
              <a:rPr lang="en-US" dirty="0"/>
              <a:t> ‛An ‛</a:t>
            </a:r>
            <a:r>
              <a:rPr lang="en-US" dirty="0" err="1"/>
              <a:t>Adkhula</a:t>
            </a:r>
            <a:r>
              <a:rPr lang="en-US" dirty="0"/>
              <a:t> ‛</a:t>
            </a:r>
            <a:r>
              <a:rPr lang="en-US" dirty="0" err="1"/>
              <a:t>Elā</a:t>
            </a:r>
            <a:r>
              <a:rPr lang="en-US" dirty="0"/>
              <a:t> ‛</a:t>
            </a:r>
            <a:r>
              <a:rPr lang="en-US" dirty="0" err="1"/>
              <a:t>A‘māqika</a:t>
            </a:r>
            <a:r>
              <a:rPr lang="en-US" dirty="0"/>
              <a:t>..</a:t>
            </a:r>
            <a:endParaRPr lang="ar-LB" dirty="0"/>
          </a:p>
          <a:p>
            <a:r>
              <a:rPr lang="en-US" dirty="0" err="1"/>
              <a:t>fa‛Asbaḥa</a:t>
            </a:r>
            <a:r>
              <a:rPr lang="en-US" dirty="0"/>
              <a:t> Nahra </a:t>
            </a:r>
            <a:r>
              <a:rPr lang="en-US" dirty="0" err="1"/>
              <a:t>Ḥubbika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77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C1D2C-F578-461A-9911-6DCED0A8E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أُريــدُ أَن أَسـكُـنَ بِـقُـربِ قَـلـبِـكَ، </a:t>
            </a:r>
            <a:br>
              <a:rPr lang="en-US" dirty="0"/>
            </a:br>
            <a:r>
              <a:rPr lang="ar-KW" dirty="0"/>
              <a:t>فَ</a:t>
            </a:r>
            <a:r>
              <a:rPr lang="ar-LB" dirty="0"/>
              <a:t>ـ</a:t>
            </a:r>
            <a:r>
              <a:rPr lang="ar-KW" dirty="0"/>
              <a:t>ـأُن</a:t>
            </a:r>
            <a:r>
              <a:rPr lang="ar-LB" dirty="0"/>
              <a:t>ْ</a:t>
            </a:r>
            <a:r>
              <a:rPr lang="ar-KW" dirty="0"/>
              <a:t>ـ</a:t>
            </a:r>
            <a:r>
              <a:rPr lang="ar-LB" dirty="0"/>
              <a:t>ـ</a:t>
            </a:r>
            <a:r>
              <a:rPr lang="ar-KW" dirty="0"/>
              <a:t>فِــق الـعُـ</a:t>
            </a:r>
            <a:r>
              <a:rPr lang="ar-LB" dirty="0"/>
              <a:t>ــ</a:t>
            </a:r>
            <a:r>
              <a:rPr lang="ar-KW" dirty="0"/>
              <a:t>مـرَ لَــكَ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6DA379-F81F-4AA8-B5C4-BADD499550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want to be closer to Your Heart,</a:t>
            </a:r>
          </a:p>
          <a:p>
            <a:r>
              <a:rPr lang="en-US" dirty="0"/>
              <a:t>So my life is spent for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B2865A-0AFA-420D-BF2F-3C2548D278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Urīdu</a:t>
            </a:r>
            <a:r>
              <a:rPr lang="en-US" dirty="0"/>
              <a:t> ‛An ‛</a:t>
            </a:r>
            <a:r>
              <a:rPr lang="en-US" dirty="0" err="1"/>
              <a:t>Askuna</a:t>
            </a:r>
            <a:r>
              <a:rPr lang="en-US" dirty="0"/>
              <a:t> </a:t>
            </a:r>
            <a:r>
              <a:rPr lang="en-US" dirty="0" err="1"/>
              <a:t>biQurbi</a:t>
            </a:r>
            <a:r>
              <a:rPr lang="en-US" dirty="0"/>
              <a:t> </a:t>
            </a:r>
            <a:r>
              <a:rPr lang="en-US" dirty="0" err="1"/>
              <a:t>Qalbika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 err="1"/>
              <a:t>fa‛Unfiqal</a:t>
            </a:r>
            <a:r>
              <a:rPr lang="en-US" dirty="0"/>
              <a:t> ‘Umra Laka</a:t>
            </a:r>
          </a:p>
        </p:txBody>
      </p:sp>
    </p:spTree>
    <p:extLst>
      <p:ext uri="{BB962C8B-B14F-4D97-AF65-F5344CB8AC3E}">
        <p14:creationId xmlns:p14="http://schemas.microsoft.com/office/powerpoint/2010/main" val="145140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7943D-EFBD-F7D9-D796-AEA14519A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2136F-8F79-923B-0114-A28127093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حَـتَّـى مَـتـى، سَـأَظَـلُّ واقِــفًـا .. </a:t>
            </a:r>
            <a:br>
              <a:rPr lang="en-US" dirty="0"/>
            </a:br>
            <a:r>
              <a:rPr lang="ar-KW" dirty="0"/>
              <a:t>أَسـ</a:t>
            </a:r>
            <a:r>
              <a:rPr lang="ar-LB" dirty="0"/>
              <a:t>ــ</a:t>
            </a:r>
            <a:r>
              <a:rPr lang="ar-KW" dirty="0"/>
              <a:t>ـيـ</a:t>
            </a:r>
            <a:r>
              <a:rPr lang="ar-LB" dirty="0"/>
              <a:t>ــ</a:t>
            </a:r>
            <a:r>
              <a:rPr lang="ar-KW" dirty="0"/>
              <a:t>ـرُ ف</a:t>
            </a:r>
            <a:r>
              <a:rPr lang="ar-LB" dirty="0"/>
              <a:t>ــ</a:t>
            </a:r>
            <a:r>
              <a:rPr lang="ar-KW" dirty="0"/>
              <a:t>ـي مَ</a:t>
            </a:r>
            <a:r>
              <a:rPr lang="ar-LB" dirty="0"/>
              <a:t>ــ</a:t>
            </a:r>
            <a:r>
              <a:rPr lang="ar-KW" dirty="0"/>
              <a:t>ـكـانــي؟!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FBCF0B-C39F-549E-211D-263E0F4DA4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much longer would I stand still, </a:t>
            </a:r>
          </a:p>
          <a:p>
            <a:r>
              <a:rPr lang="en-US" dirty="0"/>
              <a:t>Without moving forward?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C58242-392C-A8EE-70D7-ADCEE37EB0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Matā</a:t>
            </a:r>
            <a:r>
              <a:rPr lang="en-US" dirty="0"/>
              <a:t>, </a:t>
            </a:r>
            <a:r>
              <a:rPr lang="en-US" dirty="0" err="1"/>
              <a:t>sa‛Aẓallu</a:t>
            </a:r>
            <a:r>
              <a:rPr lang="en-US" dirty="0"/>
              <a:t> </a:t>
            </a:r>
            <a:r>
              <a:rPr lang="en-US" dirty="0" err="1"/>
              <a:t>Wāqifan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/>
              <a:t>‛</a:t>
            </a:r>
            <a:r>
              <a:rPr lang="en-US" dirty="0" err="1"/>
              <a:t>Asīru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Makānī</a:t>
            </a:r>
            <a:r>
              <a:rPr lang="en-US" dirty="0"/>
              <a:t> ?!</a:t>
            </a:r>
          </a:p>
        </p:txBody>
      </p:sp>
    </p:spTree>
    <p:extLst>
      <p:ext uri="{BB962C8B-B14F-4D97-AF65-F5344CB8AC3E}">
        <p14:creationId xmlns:p14="http://schemas.microsoft.com/office/powerpoint/2010/main" val="3231326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17B650-7C9D-53C1-BA3E-EEB9BB84CF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D05FE-236D-DADE-2B84-EDC8641C0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حَـتَّـى مَـتـى، سَـأَبـقَـى هـكَــذا.. </a:t>
            </a:r>
            <a:br>
              <a:rPr lang="en-US" dirty="0"/>
            </a:br>
            <a:r>
              <a:rPr lang="ar-KW" dirty="0"/>
              <a:t>طِ</a:t>
            </a:r>
            <a:r>
              <a:rPr lang="ar-LB" dirty="0"/>
              <a:t>ـــ</a:t>
            </a:r>
            <a:r>
              <a:rPr lang="ar-KW" dirty="0"/>
              <a:t>ـف</a:t>
            </a:r>
            <a:r>
              <a:rPr lang="ar-LB" dirty="0"/>
              <a:t>ْ</a:t>
            </a:r>
            <a:r>
              <a:rPr lang="ar-KW" dirty="0"/>
              <a:t>ـ</a:t>
            </a:r>
            <a:r>
              <a:rPr lang="ar-LB" dirty="0"/>
              <a:t>ـــ</a:t>
            </a:r>
            <a:r>
              <a:rPr lang="ar-KW" dirty="0"/>
              <a:t>لًا ف</a:t>
            </a:r>
            <a:r>
              <a:rPr lang="ar-LB" dirty="0"/>
              <a:t>ــ</a:t>
            </a:r>
            <a:r>
              <a:rPr lang="ar-KW" dirty="0"/>
              <a:t>ـي إي</a:t>
            </a:r>
            <a:r>
              <a:rPr lang="ar-LB" dirty="0"/>
              <a:t>ــ</a:t>
            </a:r>
            <a:r>
              <a:rPr lang="ar-KW" dirty="0"/>
              <a:t>ـمـ</a:t>
            </a:r>
            <a:r>
              <a:rPr lang="ar-LB" dirty="0"/>
              <a:t>ــ</a:t>
            </a:r>
            <a:r>
              <a:rPr lang="ar-KW" dirty="0"/>
              <a:t>انـي؟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6327F-D6BE-8F70-8A9B-C97A3E4CE6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much more time will I remain like this, </a:t>
            </a:r>
          </a:p>
          <a:p>
            <a:r>
              <a:rPr lang="en-US" dirty="0"/>
              <a:t>Weak in faith?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6049AE-6F33-573C-CE33-1F2DD6A3356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Matā</a:t>
            </a:r>
            <a:r>
              <a:rPr lang="en-US" dirty="0"/>
              <a:t>, </a:t>
            </a:r>
            <a:r>
              <a:rPr lang="en-US" dirty="0" err="1"/>
              <a:t>sa‛Abqā</a:t>
            </a:r>
            <a:r>
              <a:rPr lang="en-US" dirty="0"/>
              <a:t> </a:t>
            </a:r>
            <a:r>
              <a:rPr lang="en-US" dirty="0" err="1"/>
              <a:t>Hākaẓhā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 err="1"/>
              <a:t>Ṭeflan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Īmānī</a:t>
            </a:r>
            <a:r>
              <a:rPr lang="en-US" dirty="0"/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1640377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967D38-4B00-0175-3FCE-2AFBFA72BB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E1E94-AEFC-F434-AC51-0D38E60F4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كَـــم مِــن مَــرَّة</a:t>
            </a:r>
            <a:r>
              <a:rPr lang="ar-LB" dirty="0"/>
              <a:t> </a:t>
            </a:r>
            <a:r>
              <a:rPr lang="ar-KW" dirty="0"/>
              <a:t>نَــوَيْـــتُ وَلَــم أفــعَــــل!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D9C401-B2D1-BE9E-CFBA-F63F21BC61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many times I intended to, but did not do it!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563D4E-0896-9B6B-DB47-7221DDFCB1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Kam Min Marra</a:t>
            </a:r>
            <a:r>
              <a:rPr lang="ar-LB" dirty="0"/>
              <a:t> </a:t>
            </a:r>
            <a:r>
              <a:rPr lang="en-US" dirty="0" err="1"/>
              <a:t>Nawaytu</a:t>
            </a:r>
            <a:r>
              <a:rPr lang="en-US" dirty="0"/>
              <a:t> </a:t>
            </a:r>
            <a:r>
              <a:rPr lang="en-US" dirty="0" err="1"/>
              <a:t>waLam</a:t>
            </a:r>
            <a:r>
              <a:rPr lang="en-US" dirty="0"/>
              <a:t> ‛</a:t>
            </a:r>
            <a:r>
              <a:rPr lang="en-US" dirty="0" err="1"/>
              <a:t>Af‘al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83457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96AA6D-9CFC-DFBF-8015-6E1AB0B9E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AA9CD-48F4-413E-DF2A-6AEB6BEE2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كَـــم مِــن مَــرَّة وَعَـــدْتُ وَلَـــم أَفِ!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5C9F58-CCAC-EAD1-597F-88D5D97056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many times I promised, but did not fulfill!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F7D035-2B1E-F9BC-F299-242F0A92DA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Kam Min Marra</a:t>
            </a:r>
            <a:r>
              <a:rPr lang="ar-LB" dirty="0"/>
              <a:t> </a:t>
            </a:r>
            <a:r>
              <a:rPr lang="en-US" dirty="0" err="1"/>
              <a:t>Wa‘adtu</a:t>
            </a:r>
            <a:r>
              <a:rPr lang="en-US" dirty="0"/>
              <a:t> </a:t>
            </a:r>
            <a:r>
              <a:rPr lang="en-US" dirty="0" err="1"/>
              <a:t>waLam</a:t>
            </a:r>
            <a:r>
              <a:rPr lang="en-US" dirty="0"/>
              <a:t> ‛Afi!</a:t>
            </a:r>
          </a:p>
        </p:txBody>
      </p:sp>
    </p:spTree>
    <p:extLst>
      <p:ext uri="{BB962C8B-B14F-4D97-AF65-F5344CB8AC3E}">
        <p14:creationId xmlns:p14="http://schemas.microsoft.com/office/powerpoint/2010/main" val="331322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F5F05-E4FD-A546-FB8D-B60BA89DC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FB20A-56A5-A863-8311-4ACD46CA0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وَأَعُـــودُ، أَعُـــودُ إلَــيــكَ .. </a:t>
            </a:r>
            <a:br>
              <a:rPr lang="en-US" dirty="0"/>
            </a:br>
            <a:r>
              <a:rPr lang="ar-KW" dirty="0"/>
              <a:t>فَـــأَراكَ لَـــم تَــغـفَــــل!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B9A9A3-F81A-36B0-991A-AB705F29A7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I come back, I return to You. </a:t>
            </a:r>
          </a:p>
          <a:p>
            <a:r>
              <a:rPr lang="en-US" dirty="0"/>
              <a:t>I find You, and You don’t neglect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33AEC3-D58E-2453-4AD7-51FE0A49AB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wa‛A‘ūdu</a:t>
            </a:r>
            <a:r>
              <a:rPr lang="en-US" dirty="0"/>
              <a:t>, ‛</a:t>
            </a:r>
            <a:r>
              <a:rPr lang="en-US" dirty="0" err="1"/>
              <a:t>A‘ūdu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 err="1"/>
              <a:t>fa‛Arāka</a:t>
            </a:r>
            <a:r>
              <a:rPr lang="en-US" dirty="0"/>
              <a:t> Lam </a:t>
            </a:r>
            <a:r>
              <a:rPr lang="en-US" dirty="0" err="1"/>
              <a:t>Taghfal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62764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7D68B-D6CA-EE26-7F21-8585069A7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82456-F663-69AA-3AD0-982A9D591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تَــحْـ</a:t>
            </a:r>
            <a:r>
              <a:rPr lang="ar-LB" dirty="0"/>
              <a:t>ــ</a:t>
            </a:r>
            <a:r>
              <a:rPr lang="ar-KW" dirty="0"/>
              <a:t>ـنـ</a:t>
            </a:r>
            <a:r>
              <a:rPr lang="ar-LB" dirty="0"/>
              <a:t>ــ</a:t>
            </a:r>
            <a:r>
              <a:rPr lang="ar-KW" dirty="0"/>
              <a:t>ــو عَـــلَـــيَّ،</a:t>
            </a:r>
            <a:br>
              <a:rPr lang="ar-LB" dirty="0"/>
            </a:br>
            <a:r>
              <a:rPr lang="ar-KW" dirty="0"/>
              <a:t>تَــمــامًــا مِــثـــــلَ الأَبِ!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84F347-5A45-787C-C467-7F5C815456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indulge me, just like a father does!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245267-D97E-D3EC-1183-1C2A398983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Taḥnū</a:t>
            </a:r>
            <a:r>
              <a:rPr lang="en-US" dirty="0"/>
              <a:t> ‘Alayya, </a:t>
            </a:r>
          </a:p>
          <a:p>
            <a:r>
              <a:rPr lang="en-US" dirty="0" err="1"/>
              <a:t>Tamāman</a:t>
            </a:r>
            <a:r>
              <a:rPr lang="en-US" dirty="0"/>
              <a:t> </a:t>
            </a:r>
            <a:r>
              <a:rPr lang="en-US" dirty="0" err="1"/>
              <a:t>Mithlal</a:t>
            </a:r>
            <a:r>
              <a:rPr lang="en-US" dirty="0"/>
              <a:t> ‛Abi!</a:t>
            </a:r>
          </a:p>
        </p:txBody>
      </p:sp>
    </p:spTree>
    <p:extLst>
      <p:ext uri="{BB962C8B-B14F-4D97-AF65-F5344CB8AC3E}">
        <p14:creationId xmlns:p14="http://schemas.microsoft.com/office/powerpoint/2010/main" val="261380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DD7F96-A16B-F725-18DA-B98EA3E25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C5596-DA84-761D-AA42-D65345F8A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وَأَعُـــودُ، أَعُـــودُ إلَــيــكَ .. </a:t>
            </a:r>
            <a:br>
              <a:rPr lang="en-US" dirty="0"/>
            </a:br>
            <a:r>
              <a:rPr lang="ar-KW" dirty="0"/>
              <a:t>فَـــأَراكَ لَـــم تَــغـفَــــل!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E937C3-5C0F-EDA0-899A-B78DEFF5E0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I come back, I return to You. </a:t>
            </a:r>
          </a:p>
          <a:p>
            <a:r>
              <a:rPr lang="en-US" dirty="0"/>
              <a:t>I find You, and You don’t neglect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619299-1DCA-7EA3-96D5-1AFBF63B37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wa‛A‘ūdu</a:t>
            </a:r>
            <a:r>
              <a:rPr lang="en-US" dirty="0"/>
              <a:t>, ‛</a:t>
            </a:r>
            <a:r>
              <a:rPr lang="en-US" dirty="0" err="1"/>
              <a:t>A‘ūdu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 err="1"/>
              <a:t>fa‛Arāka</a:t>
            </a:r>
            <a:r>
              <a:rPr lang="en-US" dirty="0"/>
              <a:t> Lam </a:t>
            </a:r>
            <a:r>
              <a:rPr lang="en-US" dirty="0" err="1"/>
              <a:t>Taghfal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8925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96697D-A659-5171-A0C1-DF01A91F2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1D00C-1F15-6C4E-4A14-E22EE1957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تَــحْـ</a:t>
            </a:r>
            <a:r>
              <a:rPr lang="ar-LB" dirty="0"/>
              <a:t>ــ</a:t>
            </a:r>
            <a:r>
              <a:rPr lang="ar-KW" dirty="0"/>
              <a:t>ـنـ</a:t>
            </a:r>
            <a:r>
              <a:rPr lang="ar-LB" dirty="0"/>
              <a:t>ــ</a:t>
            </a:r>
            <a:r>
              <a:rPr lang="ar-KW" dirty="0"/>
              <a:t>ــو عَـــلَـــيَّ،</a:t>
            </a:r>
            <a:br>
              <a:rPr lang="ar-LB" dirty="0"/>
            </a:br>
            <a:r>
              <a:rPr lang="ar-KW" dirty="0"/>
              <a:t>تَــمــامًــا مِــثـــــلَ الأَبِ!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51DF72-9F92-B64F-098B-4F2099A02E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indulge me, just like a father does!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DCB246-CFFF-7317-7117-222B9B13BF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Taḥnū</a:t>
            </a:r>
            <a:r>
              <a:rPr lang="en-US" dirty="0"/>
              <a:t> ‘Alayya, </a:t>
            </a:r>
          </a:p>
          <a:p>
            <a:r>
              <a:rPr lang="en-US" dirty="0" err="1"/>
              <a:t>Tamāman</a:t>
            </a:r>
            <a:r>
              <a:rPr lang="en-US" dirty="0"/>
              <a:t> </a:t>
            </a:r>
            <a:r>
              <a:rPr lang="en-US" dirty="0" err="1"/>
              <a:t>Mithlal</a:t>
            </a:r>
            <a:r>
              <a:rPr lang="en-US" dirty="0"/>
              <a:t> ‛Abi!</a:t>
            </a:r>
          </a:p>
        </p:txBody>
      </p:sp>
    </p:spTree>
    <p:extLst>
      <p:ext uri="{BB962C8B-B14F-4D97-AF65-F5344CB8AC3E}">
        <p14:creationId xmlns:p14="http://schemas.microsoft.com/office/powerpoint/2010/main" val="1311313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07615-880D-49F0-8A5F-2DB92E5C1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2B3CC-CDAA-E987-9C37-14D18BFD1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وَأَعُـــودُ، أَعُـــودُ إلَــيــكَ .. </a:t>
            </a:r>
            <a:br>
              <a:rPr lang="en-US" dirty="0"/>
            </a:br>
            <a:r>
              <a:rPr lang="ar-KW" dirty="0"/>
              <a:t>فَـــأَراكَ لَـــم تَــغـفَــــل!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1276F6-36FE-E27B-AAA9-1979BF01F4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I come back, I return to You. </a:t>
            </a:r>
          </a:p>
          <a:p>
            <a:r>
              <a:rPr lang="en-US" dirty="0"/>
              <a:t>I find You, and You don’t neglect me!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9FBC51-FF99-0BDE-43C1-A07C579C5C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wa‛A‘ūdu</a:t>
            </a:r>
            <a:r>
              <a:rPr lang="en-US" dirty="0"/>
              <a:t>, ‛</a:t>
            </a:r>
            <a:r>
              <a:rPr lang="en-US" dirty="0" err="1"/>
              <a:t>A‘ūdu</a:t>
            </a:r>
            <a:r>
              <a:rPr lang="en-US" dirty="0"/>
              <a:t> ‛</a:t>
            </a:r>
            <a:r>
              <a:rPr lang="en-US" dirty="0" err="1"/>
              <a:t>Elayka</a:t>
            </a:r>
            <a:r>
              <a:rPr lang="en-US" dirty="0"/>
              <a:t> ..</a:t>
            </a:r>
            <a:endParaRPr lang="ar-LB" dirty="0"/>
          </a:p>
          <a:p>
            <a:r>
              <a:rPr lang="en-US" dirty="0" err="1"/>
              <a:t>fa‛Arāka</a:t>
            </a:r>
            <a:r>
              <a:rPr lang="en-US" dirty="0"/>
              <a:t> Lam </a:t>
            </a:r>
            <a:r>
              <a:rPr lang="en-US" dirty="0" err="1"/>
              <a:t>Taghfal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061421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832559-955A-12A3-050F-BA2BF7E0EE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9E4A7-4677-A507-D136-7C2B7E5EA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تَــحْـ</a:t>
            </a:r>
            <a:r>
              <a:rPr lang="ar-LB" dirty="0"/>
              <a:t>ــ</a:t>
            </a:r>
            <a:r>
              <a:rPr lang="ar-KW" dirty="0"/>
              <a:t>ـنـ</a:t>
            </a:r>
            <a:r>
              <a:rPr lang="ar-LB" dirty="0"/>
              <a:t>ــ</a:t>
            </a:r>
            <a:r>
              <a:rPr lang="ar-KW" dirty="0"/>
              <a:t>ــو عَـــلَـــيَّ،</a:t>
            </a:r>
            <a:br>
              <a:rPr lang="ar-LB" dirty="0"/>
            </a:br>
            <a:r>
              <a:rPr lang="ar-KW" dirty="0"/>
              <a:t>تَــمــامًــا مِــثـــــلَ الأَبِ!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E5D6B-FE0A-84A0-5C19-1F9E319EBC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indulge me, just like a father does!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6A71EE-7B21-46B2-670B-B1CAFBBCBC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Taḥnū</a:t>
            </a:r>
            <a:r>
              <a:rPr lang="en-US" dirty="0"/>
              <a:t> ‘Alayya, </a:t>
            </a:r>
          </a:p>
          <a:p>
            <a:r>
              <a:rPr lang="en-US" dirty="0" err="1"/>
              <a:t>Tamāman</a:t>
            </a:r>
            <a:r>
              <a:rPr lang="en-US" dirty="0"/>
              <a:t> </a:t>
            </a:r>
            <a:r>
              <a:rPr lang="en-US" dirty="0" err="1"/>
              <a:t>Mithlal</a:t>
            </a:r>
            <a:r>
              <a:rPr lang="en-US" dirty="0"/>
              <a:t> ‛Abi!</a:t>
            </a:r>
          </a:p>
        </p:txBody>
      </p:sp>
    </p:spTree>
    <p:extLst>
      <p:ext uri="{BB962C8B-B14F-4D97-AF65-F5344CB8AC3E}">
        <p14:creationId xmlns:p14="http://schemas.microsoft.com/office/powerpoint/2010/main" val="7934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1786</TotalTime>
  <Words>916</Words>
  <Application>Microsoft Office PowerPoint</Application>
  <PresentationFormat>Widescreen</PresentationFormat>
  <Paragraphs>100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5_Office Theme</vt:lpstr>
      <vt:lpstr>حَـــتَّــــى مَــــتَـــــــى ؟!</vt:lpstr>
      <vt:lpstr>حَـتَّـى مَـتـى، سَـأَظَـلُّ واقِــفًـا ..  أَســــيــــرُ فـــي مَـــكـانــي؟!</vt:lpstr>
      <vt:lpstr>حَـتَّـى مَـتـى، سَـأَبـقَـى هـكَــذا..  طِــــفْــــلًا فـــي إيـــمـــانـي؟ </vt:lpstr>
      <vt:lpstr>حَـتَّـى مَـتـى، سَـأَظَـلُّ واقِــفًـا ..  أَســــيــــرُ فـــي مَـــكـانــي؟!</vt:lpstr>
      <vt:lpstr>حَـتَّـى مَـتـى، سَـأَبـقَـى هـكَــذا..  طِــــفْــــلًا فـــي إيـــمـــانـي؟ </vt:lpstr>
      <vt:lpstr>كَـــم مِــن مَــرَّة نَــوَيْـــتُ وَلَــم أفــعَــــل!</vt:lpstr>
      <vt:lpstr>كَـــم مِــن مَــرَّة وَعَـــدْتُ وَلَـــم أَفِ!</vt:lpstr>
      <vt:lpstr>وَأَعُـــودُ، أَعُـــودُ إلَــيــكَ ..  فَـــأَراكَ لَـــم تَــغـفَــــل!</vt:lpstr>
      <vt:lpstr>تَــحْــــنـــــو عَـــلَـــيَّ، تَــمــامًــا مِــثـــــلَ الأَبِ!</vt:lpstr>
      <vt:lpstr>وَأَعُـــودُ، أَعُـــودُ إلَــيــكَ ..  فَـــأَراكَ لَـــم تَــغـفَــــل!</vt:lpstr>
      <vt:lpstr>تَــحْــــنـــــو عَـــلَـــيَّ، تَــمــامًــا مِــثـــــلَ الأَبِ!</vt:lpstr>
      <vt:lpstr>أُريــدُ أن أَدخُـلَ إلى أَعـمـاقِــكَ،  فَــأَســـبَـــحَ نَــهْـــرَ حُـــبِّـــكَ</vt:lpstr>
      <vt:lpstr>أُريــدُ أَن أَسـكُـنَ بِـقُـربِ قَـلـبِـكَ،  فَــأُنْــفِــق الـعُـــمـرَ لَــكَ</vt:lpstr>
      <vt:lpstr>حَـتَّـى مَـتـى، سَـأَظَـلُّ واقِــفًـا ..  أَســــيــــرُ فـــي مَـــكـانــي؟!</vt:lpstr>
      <vt:lpstr>حَـتَّـى مَـتـى، سَـأَبـقَـى هـكَــذا..  طِــــفْــــلًا فـــي إيـــمـــانـي؟ </vt:lpstr>
      <vt:lpstr>كَـــم مِــن مَــرَّة نَــوَيْـــتُ وَلَــم أفــعَــــل!</vt:lpstr>
      <vt:lpstr>كَـــم مِــن مَــرَّة وَعَـــدْتُ وَلَـــم أَفِ!</vt:lpstr>
      <vt:lpstr>وَأَعُـــودُ، أَعُـــودُ إلَــيــكَ ..  فَـــأَراكَ لَـــم تَــغـفَــــل!</vt:lpstr>
      <vt:lpstr>تَــحْــــنـــــو عَـــلَـــيَّ، تَــمــامًــا مِــثـــــلَ الأَبِ!</vt:lpstr>
      <vt:lpstr>وَأَعُـــودُ، أَعُـــودُ إلَــيــكَ ..  فَـــأَراكَ لَـــم تَــغـفَــــل!</vt:lpstr>
      <vt:lpstr>تَــحْــــنـــــو عَـــلَـــيَّ، تَــمــامًــا مِــثـــــلَ الأَبِ!</vt:lpstr>
      <vt:lpstr>وَأَعُـــودُ، أَعُـــودُ إلَــيــكَ ..  فَـــأَراكَ لَـــم تَــغـفَــــل!</vt:lpstr>
      <vt:lpstr>تَــحْــــنـــــو عَـــلَـــيَّ، تَــمــامًــا مِــثـــــلَ الأَبِ!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4</cp:revision>
  <dcterms:created xsi:type="dcterms:W3CDTF">2014-06-01T05:24:09Z</dcterms:created>
  <dcterms:modified xsi:type="dcterms:W3CDTF">2025-09-19T09:55:18Z</dcterms:modified>
  <cp:category/>
</cp:coreProperties>
</file>