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2"/>
  </p:notesMasterIdLst>
  <p:handoutMasterIdLst>
    <p:handoutMasterId r:id="rId23"/>
  </p:handoutMasterIdLst>
  <p:sldIdLst>
    <p:sldId id="350" r:id="rId2"/>
    <p:sldId id="267" r:id="rId3"/>
    <p:sldId id="351" r:id="rId4"/>
    <p:sldId id="352" r:id="rId5"/>
    <p:sldId id="353" r:id="rId6"/>
    <p:sldId id="356" r:id="rId7"/>
    <p:sldId id="283" r:id="rId8"/>
    <p:sldId id="372" r:id="rId9"/>
    <p:sldId id="355" r:id="rId10"/>
    <p:sldId id="357" r:id="rId11"/>
    <p:sldId id="268" r:id="rId12"/>
    <p:sldId id="294" r:id="rId13"/>
    <p:sldId id="373" r:id="rId14"/>
    <p:sldId id="374" r:id="rId15"/>
    <p:sldId id="289" r:id="rId16"/>
    <p:sldId id="295" r:id="rId17"/>
    <p:sldId id="360" r:id="rId18"/>
    <p:sldId id="361" r:id="rId19"/>
    <p:sldId id="362" r:id="rId20"/>
    <p:sldId id="349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15" autoAdjust="0"/>
    <p:restoredTop sz="94638"/>
  </p:normalViewPr>
  <p:slideViewPr>
    <p:cSldViewPr snapToGrid="0" snapToObjects="1">
      <p:cViewPr varScale="1">
        <p:scale>
          <a:sx n="100" d="100"/>
          <a:sy n="100" d="100"/>
        </p:scale>
        <p:origin x="556" y="5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13/10/2026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13/10/2026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غُــبَــارْ وَنُــورْ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B56628-6E95-FCC3-3C0D-18EA3AF9BD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z="3200" dirty="0"/>
              <a:t>Lyrics and Music by: Nizar Fares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F52772-628C-8DF0-6271-05FCED2FF3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ar-LB" dirty="0"/>
              <a:t> </a:t>
            </a:r>
            <a:r>
              <a:rPr lang="en-US" dirty="0" err="1"/>
              <a:t>waTalḥīn</a:t>
            </a:r>
            <a:r>
              <a:rPr lang="en-US" dirty="0"/>
              <a:t> : Nizar Fares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E7E9AB3-AD6E-A621-4A2B-2CF09FE798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6121400" cy="640080"/>
          </a:xfrm>
        </p:spPr>
        <p:txBody>
          <a:bodyPr/>
          <a:lstStyle/>
          <a:p>
            <a:r>
              <a:rPr lang="en-US" dirty="0"/>
              <a:t>Music Production : Spiro </a:t>
            </a:r>
            <a:r>
              <a:rPr lang="en-US" dirty="0" err="1"/>
              <a:t>Jeldeh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33FB4F9-1CB2-EB85-640F-4028D3D8E2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0" indent="0" algn="ctr" defTabSz="3429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‘</a:t>
            </a:r>
            <a:r>
              <a:rPr lang="en-US" dirty="0" err="1"/>
              <a:t>al’IntājiL</a:t>
            </a:r>
            <a:r>
              <a:rPr lang="en-US" dirty="0"/>
              <a:t> </a:t>
            </a:r>
            <a:r>
              <a:rPr lang="en-US" dirty="0" err="1"/>
              <a:t>Mūsīqī</a:t>
            </a:r>
            <a:r>
              <a:rPr lang="en-US" dirty="0"/>
              <a:t> : Spiro </a:t>
            </a:r>
            <a:r>
              <a:rPr lang="en-US" dirty="0" err="1"/>
              <a:t>Jeldeh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4AF06B7-682E-1965-07A7-3447EB5954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</a:t>
            </a:r>
            <a:r>
              <a:rPr lang="ar-LB" dirty="0"/>
              <a:t> و</a:t>
            </a:r>
            <a:r>
              <a:rPr lang="ar-SA" dirty="0"/>
              <a:t>تلحين: نزار فارس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8449162-2C76-23AE-F812-E61BB00CC58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LB" dirty="0"/>
              <a:t>الإنتاج الموسيقي : سبيرو جلدة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دوس</a:t>
            </a:r>
            <a:r>
              <a:rPr lang="ar-LB" dirty="0"/>
              <a:t>ُ</a:t>
            </a:r>
            <a:r>
              <a:rPr lang="ar-KW" dirty="0"/>
              <a:t> الأرض</a:t>
            </a:r>
            <a:r>
              <a:rPr lang="ar-LB" dirty="0"/>
              <a:t>َ</a:t>
            </a:r>
            <a:r>
              <a:rPr lang="ar-KW" dirty="0"/>
              <a:t> لأُعْ</a:t>
            </a:r>
            <a:r>
              <a:rPr lang="ar-LB" dirty="0"/>
              <a:t>ـ</a:t>
            </a:r>
            <a:r>
              <a:rPr lang="ar-KW" dirty="0"/>
              <a:t>تِ</a:t>
            </a:r>
            <a:r>
              <a:rPr lang="ar-LB" dirty="0"/>
              <a:t>ـ</a:t>
            </a:r>
            <a:r>
              <a:rPr lang="ar-KW" dirty="0"/>
              <a:t>ق</a:t>
            </a:r>
            <a:r>
              <a:rPr lang="ar-LB" dirty="0"/>
              <a:t>َ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ث</a:t>
            </a:r>
            <a:r>
              <a:rPr lang="ar-LB" dirty="0"/>
              <a:t>ـ</a:t>
            </a:r>
            <a:r>
              <a:rPr lang="ar-KW" dirty="0"/>
              <a:t>رى</a:t>
            </a:r>
            <a:br>
              <a:rPr lang="ar-KW" dirty="0"/>
            </a:br>
            <a:r>
              <a:rPr lang="ar-KW" dirty="0"/>
              <a:t>ي</a:t>
            </a:r>
            <a:r>
              <a:rPr lang="ar-LB" dirty="0"/>
              <a:t>َـ</a:t>
            </a:r>
            <a:r>
              <a:rPr lang="ar-KW" dirty="0"/>
              <a:t>غ</a:t>
            </a:r>
            <a:r>
              <a:rPr lang="ar-LB" dirty="0"/>
              <a:t>ْـ</a:t>
            </a:r>
            <a:r>
              <a:rPr lang="ar-KW" dirty="0"/>
              <a:t>م</a:t>
            </a:r>
            <a:r>
              <a:rPr lang="ar-LB" dirty="0"/>
              <a:t>ُـ</a:t>
            </a:r>
            <a:r>
              <a:rPr lang="ar-KW" dirty="0"/>
              <a:t>رني ن</a:t>
            </a:r>
            <a:r>
              <a:rPr lang="ar-LB" dirty="0"/>
              <a:t>ُـ</a:t>
            </a:r>
            <a:r>
              <a:rPr lang="ar-KW" dirty="0"/>
              <a:t>ور</a:t>
            </a:r>
            <a:r>
              <a:rPr lang="ar-LB" dirty="0"/>
              <a:t>ُ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ف</a:t>
            </a:r>
            <a:r>
              <a:rPr lang="ar-LB" dirty="0"/>
              <a:t>َـ</a:t>
            </a:r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ت</a:t>
            </a:r>
            <a:r>
              <a:rPr lang="ar-LB" dirty="0"/>
              <a:t>ْـ</a:t>
            </a:r>
            <a:r>
              <a:rPr lang="ar-KW" dirty="0"/>
              <a:t>ر</a:t>
            </a:r>
            <a:r>
              <a:rPr lang="ar-LB" dirty="0"/>
              <a:t>ُ</a:t>
            </a:r>
            <a:r>
              <a:rPr lang="ar-KW" dirty="0"/>
              <a:t>كُ السّ</a:t>
            </a:r>
            <a:r>
              <a:rPr lang="ar-LB" dirty="0"/>
              <a:t>َـ</a:t>
            </a:r>
            <a:r>
              <a:rPr lang="ar-KW" dirty="0"/>
              <a:t>رى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stepped on the soil and I was set free</a:t>
            </a:r>
          </a:p>
          <a:p>
            <a:r>
              <a:rPr lang="en-US" dirty="0"/>
              <a:t>Enrobed by Your light I ceased to walk in darkness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TadūsuL</a:t>
            </a:r>
            <a:r>
              <a:rPr lang="en-US" dirty="0"/>
              <a:t> ‘</a:t>
            </a:r>
            <a:r>
              <a:rPr lang="en-US" dirty="0" err="1"/>
              <a:t>Arḍa</a:t>
            </a:r>
            <a:r>
              <a:rPr lang="en-US" dirty="0"/>
              <a:t> </a:t>
            </a:r>
            <a:r>
              <a:rPr lang="en-US" dirty="0" err="1"/>
              <a:t>li’U`tiqa</a:t>
            </a:r>
            <a:r>
              <a:rPr lang="en-US" dirty="0"/>
              <a:t> </a:t>
            </a:r>
            <a:r>
              <a:rPr lang="en-US" dirty="0" err="1"/>
              <a:t>Tharā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Yaghmurunī</a:t>
            </a:r>
            <a:r>
              <a:rPr lang="en-US" dirty="0"/>
              <a:t> </a:t>
            </a:r>
            <a:r>
              <a:rPr lang="en-US" dirty="0" err="1"/>
              <a:t>Nūruka</a:t>
            </a:r>
            <a:r>
              <a:rPr lang="en-US" dirty="0"/>
              <a:t> </a:t>
            </a:r>
            <a:r>
              <a:rPr lang="en-US" dirty="0" err="1"/>
              <a:t>fa’Atruku</a:t>
            </a:r>
            <a:r>
              <a:rPr lang="en-US" dirty="0"/>
              <a:t> </a:t>
            </a:r>
            <a:r>
              <a:rPr lang="en-US" dirty="0" err="1"/>
              <a:t>Ssarā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68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B44776-DFB5-A649-E9FF-74C8C5898F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14789-1831-1E87-A433-DE9F216F9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غ</a:t>
            </a:r>
            <a:r>
              <a:rPr lang="ar-LB" dirty="0"/>
              <a:t>ُـ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ارٌ م</a:t>
            </a:r>
            <a:r>
              <a:rPr lang="ar-LB" dirty="0"/>
              <a:t>ِـــ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ت</a:t>
            </a:r>
            <a:r>
              <a:rPr lang="ar-LB" dirty="0"/>
              <a:t>ُـــ</a:t>
            </a:r>
            <a:r>
              <a:rPr lang="ar-KW" dirty="0"/>
              <a:t>راب</a:t>
            </a:r>
            <a:r>
              <a:rPr lang="ar-LB" dirty="0"/>
              <a:t>ْ</a:t>
            </a:r>
            <a:br>
              <a:rPr lang="ar-LB" dirty="0"/>
            </a:br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ش</a:t>
            </a:r>
            <a:r>
              <a:rPr lang="ar-LB" dirty="0"/>
              <a:t>َـ</a:t>
            </a:r>
            <a:r>
              <a:rPr lang="ar-KW" dirty="0"/>
              <a:t>كّ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ُ</a:t>
            </a:r>
            <a:r>
              <a:rPr lang="ar-KW" dirty="0"/>
              <a:t> م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س</a:t>
            </a:r>
            <a:r>
              <a:rPr lang="ar-LB" dirty="0"/>
              <a:t>َـ</a:t>
            </a:r>
            <a:r>
              <a:rPr lang="ar-KW" dirty="0"/>
              <a:t>راب</a:t>
            </a:r>
            <a:r>
              <a:rPr lang="ar-LB" dirty="0"/>
              <a:t>ْ</a:t>
            </a:r>
            <a:endParaRPr lang="ar-KW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5F92F0-1B47-C9BB-C759-1DA15D72788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am the dust from soil</a:t>
            </a:r>
          </a:p>
          <a:p>
            <a:r>
              <a:rPr lang="en-US" dirty="0"/>
              <a:t>I was made out of </a:t>
            </a:r>
            <a:r>
              <a:rPr lang="en-US" dirty="0" err="1"/>
              <a:t>notning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11EAEE-75DC-87BB-7287-E6189D0796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Ghubāron</a:t>
            </a:r>
            <a:r>
              <a:rPr lang="en-US" dirty="0"/>
              <a:t> Min </a:t>
            </a:r>
            <a:r>
              <a:rPr lang="en-US" dirty="0" err="1"/>
              <a:t>Turāb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Atashakkalu</a:t>
            </a:r>
            <a:r>
              <a:rPr lang="en-US" dirty="0"/>
              <a:t> Min </a:t>
            </a:r>
            <a:r>
              <a:rPr lang="en-US" dirty="0" err="1"/>
              <a:t>Sarāb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1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FAD8D7-B8BD-A93D-AD05-EE8C40CDC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D1A7E-FEC4-A2C1-D2CC-A6D43BA1D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ش</a:t>
            </a:r>
            <a:r>
              <a:rPr lang="ar-LB" dirty="0"/>
              <a:t>ُ</a:t>
            </a:r>
            <a:r>
              <a:rPr lang="ar-KW" dirty="0"/>
              <a:t> م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ق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َـ</a:t>
            </a:r>
            <a:r>
              <a:rPr lang="ar-KW" dirty="0"/>
              <a:t>ت</a:t>
            </a:r>
            <a:r>
              <a:rPr lang="ar-LB" dirty="0"/>
              <a:t>ِـ</a:t>
            </a:r>
            <a:r>
              <a:rPr lang="ar-KW" dirty="0"/>
              <a:t>ك</a:t>
            </a:r>
            <a:r>
              <a:rPr lang="ar-LB" dirty="0"/>
              <a:t>َ</a:t>
            </a:r>
            <a:br>
              <a:rPr lang="ar-LB" dirty="0"/>
            </a:br>
            <a:r>
              <a:rPr lang="ar-KW" dirty="0"/>
              <a:t>ج</a:t>
            </a:r>
            <a:r>
              <a:rPr lang="ar-LB" dirty="0"/>
              <a:t>ُـ</a:t>
            </a:r>
            <a:r>
              <a:rPr lang="ar-KW" dirty="0"/>
              <a:t>ز</a:t>
            </a:r>
            <a:r>
              <a:rPr lang="ar-LB" dirty="0"/>
              <a:t>ْ</a:t>
            </a:r>
            <a:r>
              <a:rPr lang="ar-KW" dirty="0"/>
              <a:t>ءٌ م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ق</a:t>
            </a:r>
            <a:r>
              <a:rPr lang="ar-LB" dirty="0"/>
              <a:t>َــ</a:t>
            </a:r>
            <a:r>
              <a:rPr lang="ar-KW" dirty="0"/>
              <a:t>ام</a:t>
            </a:r>
            <a:r>
              <a:rPr lang="ar-LB" dirty="0"/>
              <a:t>َــ</a:t>
            </a:r>
            <a:r>
              <a:rPr lang="ar-KW" dirty="0"/>
              <a:t>ت</a:t>
            </a:r>
            <a:r>
              <a:rPr lang="ar-LB" dirty="0"/>
              <a:t>ِــ</a:t>
            </a:r>
            <a:r>
              <a:rPr lang="ar-KW" dirty="0"/>
              <a:t>ك</a:t>
            </a:r>
            <a:r>
              <a:rPr lang="ar-LB" dirty="0"/>
              <a:t>َ</a:t>
            </a:r>
            <a:endParaRPr lang="ar-KW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F6C42A-427F-C9A1-88CD-5AEEC82E78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am worthy because I am identified in You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D6161F-3DD5-6D54-8D42-D3C98BAAB6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A`īshu</a:t>
            </a:r>
            <a:r>
              <a:rPr lang="en-US" dirty="0"/>
              <a:t> Min </a:t>
            </a:r>
            <a:r>
              <a:rPr lang="en-US" dirty="0" err="1"/>
              <a:t>Qīmatika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Juz’un</a:t>
            </a:r>
            <a:r>
              <a:rPr lang="en-US" dirty="0"/>
              <a:t> Min </a:t>
            </a:r>
            <a:r>
              <a:rPr lang="en-US" dirty="0" err="1"/>
              <a:t>Qāmatika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98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0EE99-C744-7835-B53A-9E9884E44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EDCC1-1D32-FB3F-8A32-EACCC8932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endParaRPr lang="ar-KW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3D2471-245A-7AF4-632F-8A10204D1E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E40ED4-199B-0173-DBEF-BD63DB8DD5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64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919B39-8F25-1668-34F4-086A807532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6187A-3352-B201-DB1D-71611036D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endParaRPr lang="ar-KW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62F950-7E67-79A6-E3CC-F9819B5F74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AA3EDF-E812-6A59-8C03-812A1B5967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986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ص</a:t>
            </a:r>
            <a:r>
              <a:rPr lang="ar-LB" dirty="0"/>
              <a:t>َــ</a:t>
            </a:r>
            <a:r>
              <a:rPr lang="ar-KW" dirty="0"/>
              <a:t>ي</a:t>
            </a:r>
            <a:r>
              <a:rPr lang="ar-LB" dirty="0"/>
              <a:t>ْــ</a:t>
            </a:r>
            <a:r>
              <a:rPr lang="ar-KW" dirty="0"/>
              <a:t>ر</a:t>
            </a:r>
            <a:r>
              <a:rPr lang="ar-LB" dirty="0"/>
              <a:t>ُ</a:t>
            </a:r>
            <a:r>
              <a:rPr lang="ar-KW" dirty="0"/>
              <a:t>ور</a:t>
            </a:r>
            <a:r>
              <a:rPr lang="ar-LB" dirty="0"/>
              <a:t>َ</a:t>
            </a:r>
            <a:r>
              <a:rPr lang="ar-KW" dirty="0"/>
              <a:t>ت</a:t>
            </a:r>
            <a:r>
              <a:rPr lang="ar-LB" dirty="0"/>
              <a:t>ِــ</a:t>
            </a:r>
            <a:r>
              <a:rPr lang="ar-KW" dirty="0"/>
              <a:t>ي م</a:t>
            </a:r>
            <a:r>
              <a:rPr lang="ar-LB" dirty="0"/>
              <a:t>ِــ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ض</a:t>
            </a:r>
            <a:r>
              <a:rPr lang="ar-LB" dirty="0"/>
              <a:t>َــ</a:t>
            </a:r>
            <a:r>
              <a:rPr lang="ar-KW" dirty="0"/>
              <a:t>ي</a:t>
            </a:r>
            <a:r>
              <a:rPr lang="ar-LB" dirty="0"/>
              <a:t>َــ</a:t>
            </a:r>
            <a:r>
              <a:rPr lang="ar-KW" dirty="0"/>
              <a:t>اعٍ و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ُــ</a:t>
            </a:r>
            <a:r>
              <a:rPr lang="ar-KW" dirty="0"/>
              <a:t>ث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LB" dirty="0"/>
              <a:t>كَـيْـنُـونَـتِـي قـصَّـةُ غُــبَــارٍ وَنُــورْ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After being lost I was found </a:t>
            </a:r>
          </a:p>
          <a:p>
            <a:r>
              <a:rPr lang="en-US" dirty="0"/>
              <a:t>My life story is Dust and Light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Ṣayrūratī</a:t>
            </a:r>
            <a:r>
              <a:rPr lang="en-US" dirty="0"/>
              <a:t> Min </a:t>
            </a:r>
            <a:r>
              <a:rPr lang="en-US" dirty="0" err="1"/>
              <a:t>Ḍayā`en</a:t>
            </a:r>
            <a:r>
              <a:rPr lang="en-US" dirty="0"/>
              <a:t> </a:t>
            </a:r>
            <a:r>
              <a:rPr lang="en-US" dirty="0" err="1"/>
              <a:t>wa`Uthūr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Kanūnatī</a:t>
            </a:r>
            <a:r>
              <a:rPr lang="en-US" dirty="0"/>
              <a:t> </a:t>
            </a:r>
            <a:r>
              <a:rPr lang="en-US" dirty="0" err="1"/>
              <a:t>Qeṣṣatu</a:t>
            </a:r>
            <a:r>
              <a:rPr lang="en-US" dirty="0"/>
              <a:t> </a:t>
            </a:r>
            <a:r>
              <a:rPr lang="en-US" dirty="0" err="1"/>
              <a:t>Ghubāren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66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89396-788B-2A61-B08D-A9B818682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F9E89-B518-949F-B3B1-A854DE83E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ص</a:t>
            </a:r>
            <a:r>
              <a:rPr lang="ar-LB" dirty="0"/>
              <a:t>َــ</a:t>
            </a:r>
            <a:r>
              <a:rPr lang="ar-KW" dirty="0"/>
              <a:t>ي</a:t>
            </a:r>
            <a:r>
              <a:rPr lang="ar-LB" dirty="0"/>
              <a:t>ْــ</a:t>
            </a:r>
            <a:r>
              <a:rPr lang="ar-KW" dirty="0"/>
              <a:t>ر</a:t>
            </a:r>
            <a:r>
              <a:rPr lang="ar-LB" dirty="0"/>
              <a:t>ُ</a:t>
            </a:r>
            <a:r>
              <a:rPr lang="ar-KW" dirty="0"/>
              <a:t>ور</a:t>
            </a:r>
            <a:r>
              <a:rPr lang="ar-LB" dirty="0"/>
              <a:t>َ</a:t>
            </a:r>
            <a:r>
              <a:rPr lang="ar-KW" dirty="0"/>
              <a:t>ت</a:t>
            </a:r>
            <a:r>
              <a:rPr lang="ar-LB" dirty="0"/>
              <a:t>ِــ</a:t>
            </a:r>
            <a:r>
              <a:rPr lang="ar-KW" dirty="0"/>
              <a:t>ي م</a:t>
            </a:r>
            <a:r>
              <a:rPr lang="ar-LB" dirty="0"/>
              <a:t>ِــ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ض</a:t>
            </a:r>
            <a:r>
              <a:rPr lang="ar-LB" dirty="0"/>
              <a:t>َــ</a:t>
            </a:r>
            <a:r>
              <a:rPr lang="ar-KW" dirty="0"/>
              <a:t>ي</a:t>
            </a:r>
            <a:r>
              <a:rPr lang="ar-LB" dirty="0"/>
              <a:t>َــ</a:t>
            </a:r>
            <a:r>
              <a:rPr lang="ar-KW" dirty="0"/>
              <a:t>اعٍ و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ُــ</a:t>
            </a:r>
            <a:r>
              <a:rPr lang="ar-KW" dirty="0"/>
              <a:t>ث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LB" dirty="0"/>
              <a:t>كَـيْـنُـونَـتِـي قـصَّـةُ غُــبَــارٍ وَنُــورْ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4DC1A5-C31F-6B08-EEEF-DE4E3700F9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After being lost I was found </a:t>
            </a:r>
          </a:p>
          <a:p>
            <a:r>
              <a:rPr lang="en-US" dirty="0"/>
              <a:t>My life story is 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E4CA23-F7D2-4611-31BC-41B09B5FBA7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Ṣayrūratī</a:t>
            </a:r>
            <a:r>
              <a:rPr lang="en-US" dirty="0"/>
              <a:t> Min </a:t>
            </a:r>
            <a:r>
              <a:rPr lang="en-US" dirty="0" err="1"/>
              <a:t>Ḍayā`en</a:t>
            </a:r>
            <a:r>
              <a:rPr lang="en-US" dirty="0"/>
              <a:t> </a:t>
            </a:r>
            <a:r>
              <a:rPr lang="en-US" dirty="0" err="1"/>
              <a:t>wa`Uthūr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Kanūnatī</a:t>
            </a:r>
            <a:r>
              <a:rPr lang="en-US" dirty="0"/>
              <a:t> </a:t>
            </a:r>
            <a:r>
              <a:rPr lang="en-US" dirty="0" err="1"/>
              <a:t>Qeṣṣatu</a:t>
            </a:r>
            <a:r>
              <a:rPr lang="en-US" dirty="0"/>
              <a:t> </a:t>
            </a:r>
            <a:r>
              <a:rPr lang="en-US" dirty="0" err="1"/>
              <a:t>Ghubāren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472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40EF8-6275-6C60-69F5-E39438AE80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4FFCC-A99C-87A1-3B68-DF21FD449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ar-KW" dirty="0"/>
              <a:t>غُــبَــارْ وَنُــورْ</a:t>
            </a:r>
            <a:br>
              <a:rPr lang="ar-KW" dirty="0"/>
            </a:br>
            <a:r>
              <a:rPr lang="ar-KW" dirty="0"/>
              <a:t>غُــبَــارْ وَنُــورْ</a:t>
            </a:r>
            <a:br>
              <a:rPr lang="ar-KW" dirty="0"/>
            </a:br>
            <a:r>
              <a:rPr lang="ar-KW" dirty="0"/>
              <a:t>غُــبَــارْ وَنُــورْ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DD3264-C86F-D53F-FB90-ADBBA6583BA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77CAF6-2D87-0B92-750D-8371659898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98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A2E40D-1259-6A4E-49A6-2E1EB4083B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67418A-A51D-E632-5682-60DCFDAA7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endParaRPr lang="ar-KW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AA706E-2B3F-0CB4-943B-16D9C5CEAD9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A23796-1632-EF39-F441-E3F97B78DB1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90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حِ</a:t>
            </a:r>
            <a:r>
              <a:rPr lang="ar-LB" dirty="0"/>
              <a:t>ــ</a:t>
            </a:r>
            <a:r>
              <a:rPr lang="ar-KW" dirty="0"/>
              <a:t>سٌّ ف</a:t>
            </a:r>
            <a:r>
              <a:rPr lang="ar-LB" dirty="0"/>
              <a:t>ـ</a:t>
            </a:r>
            <a:r>
              <a:rPr lang="ar-KW" dirty="0"/>
              <a:t>ي ال</a:t>
            </a:r>
            <a:r>
              <a:rPr lang="ar-LB" dirty="0"/>
              <a:t>ـ</a:t>
            </a:r>
            <a:r>
              <a:rPr lang="ar-KW" dirty="0"/>
              <a:t>ري</a:t>
            </a:r>
            <a:r>
              <a:rPr lang="ar-LB" dirty="0"/>
              <a:t>ـ</a:t>
            </a:r>
            <a:r>
              <a:rPr lang="ar-KW" dirty="0"/>
              <a:t>ح</a:t>
            </a:r>
            <a:r>
              <a:rPr lang="ar-LB" dirty="0"/>
              <a:t>ِ</a:t>
            </a:r>
            <a:r>
              <a:rPr lang="ar-KW" dirty="0"/>
              <a:t> زاغ </a:t>
            </a:r>
            <a:br>
              <a:rPr lang="en-US" dirty="0"/>
            </a:b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ائ</a:t>
            </a:r>
            <a:r>
              <a:rPr lang="ar-LB" dirty="0"/>
              <a:t>ِـ</a:t>
            </a:r>
            <a:r>
              <a:rPr lang="ar-KW" dirty="0"/>
              <a:t>هٌ ف</a:t>
            </a:r>
            <a:r>
              <a:rPr lang="ar-LB" dirty="0"/>
              <a:t>ِــ</a:t>
            </a:r>
            <a:r>
              <a:rPr lang="ar-KW" dirty="0"/>
              <a:t>ي ف</a:t>
            </a:r>
            <a:r>
              <a:rPr lang="ar-LB" dirty="0"/>
              <a:t>َــ</a:t>
            </a:r>
            <a:r>
              <a:rPr lang="ar-KW" dirty="0"/>
              <a:t>راغ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E1450A-19A7-4062-A9D9-020E76E552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 soul lost in the wind</a:t>
            </a:r>
          </a:p>
          <a:p>
            <a:r>
              <a:rPr lang="en-US" dirty="0"/>
              <a:t>Wandering in the void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Ḥesson</a:t>
            </a:r>
            <a:r>
              <a:rPr lang="en-US" dirty="0"/>
              <a:t> </a:t>
            </a:r>
            <a:r>
              <a:rPr lang="en-US" dirty="0" err="1"/>
              <a:t>fīRrīḥi</a:t>
            </a:r>
            <a:r>
              <a:rPr lang="en-US" dirty="0"/>
              <a:t> </a:t>
            </a:r>
            <a:r>
              <a:rPr lang="en-US" dirty="0" err="1"/>
              <a:t>Zāgh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Tā’ihon</a:t>
            </a:r>
            <a:r>
              <a:rPr lang="en-US" dirty="0"/>
              <a:t> </a:t>
            </a:r>
            <a:r>
              <a:rPr lang="en-US" dirty="0" err="1"/>
              <a:t>fīFarāgh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16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ْــ</a:t>
            </a:r>
            <a:r>
              <a:rPr lang="ar-KW" dirty="0"/>
              <a:t>ط</a:t>
            </a:r>
            <a:r>
              <a:rPr lang="ar-LB" dirty="0"/>
              <a:t>َــ</a:t>
            </a:r>
            <a:r>
              <a:rPr lang="ar-KW" dirty="0"/>
              <a:t>ي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ِــ</a:t>
            </a:r>
            <a:r>
              <a:rPr lang="ar-KW" dirty="0"/>
              <a:t>ي و</a:t>
            </a:r>
            <a:r>
              <a:rPr lang="ar-LB" dirty="0"/>
              <a:t>ُ</a:t>
            </a:r>
            <a:r>
              <a:rPr lang="ar-KW" dirty="0"/>
              <a:t>ج</a:t>
            </a:r>
            <a:r>
              <a:rPr lang="ar-LB" dirty="0"/>
              <a:t>ُــ</a:t>
            </a:r>
            <a:r>
              <a:rPr lang="ar-KW" dirty="0"/>
              <a:t>ود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م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َــ</a:t>
            </a:r>
            <a:r>
              <a:rPr lang="ar-KW" dirty="0"/>
              <a:t>ح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ِــ</a:t>
            </a:r>
            <a:r>
              <a:rPr lang="ar-KW" dirty="0"/>
              <a:t>ي خ</a:t>
            </a:r>
            <a:r>
              <a:rPr lang="ar-LB" dirty="0"/>
              <a:t>ُــ</a:t>
            </a:r>
            <a:r>
              <a:rPr lang="ar-KW" dirty="0"/>
              <a:t>ل</a:t>
            </a:r>
            <a:r>
              <a:rPr lang="ar-LB" dirty="0"/>
              <a:t>ُــ</a:t>
            </a:r>
            <a:r>
              <a:rPr lang="ar-KW" dirty="0"/>
              <a:t>ود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brought me into existence</a:t>
            </a:r>
          </a:p>
          <a:p>
            <a:r>
              <a:rPr lang="en-US" dirty="0"/>
              <a:t>You granted me eternity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A`ṭaytanī</a:t>
            </a:r>
            <a:r>
              <a:rPr lang="en-US" dirty="0"/>
              <a:t> </a:t>
            </a:r>
            <a:r>
              <a:rPr lang="en-US" dirty="0" err="1"/>
              <a:t>Wujūd</a:t>
            </a:r>
            <a:r>
              <a:rPr lang="en-US" dirty="0"/>
              <a:t> </a:t>
            </a:r>
          </a:p>
          <a:p>
            <a:pPr>
              <a:lnSpc>
                <a:spcPct val="105000"/>
              </a:lnSpc>
            </a:pPr>
            <a:r>
              <a:rPr lang="en-US" dirty="0" err="1"/>
              <a:t>Manaḥtanī</a:t>
            </a:r>
            <a:r>
              <a:rPr lang="en-US" dirty="0"/>
              <a:t> </a:t>
            </a:r>
            <a:r>
              <a:rPr lang="en-US" dirty="0" err="1"/>
              <a:t>Khulūd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87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4EFAF3-33CB-F69E-0E66-E2B1CE2D6C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7ABD3-BE2B-8993-1CD1-2D1D058F2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حِ</a:t>
            </a:r>
            <a:r>
              <a:rPr lang="ar-LB" dirty="0"/>
              <a:t>ــ</a:t>
            </a:r>
            <a:r>
              <a:rPr lang="ar-KW" dirty="0"/>
              <a:t>سٌّ ف</a:t>
            </a:r>
            <a:r>
              <a:rPr lang="ar-LB" dirty="0"/>
              <a:t>ـ</a:t>
            </a:r>
            <a:r>
              <a:rPr lang="ar-KW" dirty="0"/>
              <a:t>ي ال</a:t>
            </a:r>
            <a:r>
              <a:rPr lang="ar-LB" dirty="0"/>
              <a:t>ـ</a:t>
            </a:r>
            <a:r>
              <a:rPr lang="ar-KW" dirty="0"/>
              <a:t>ري</a:t>
            </a:r>
            <a:r>
              <a:rPr lang="ar-LB" dirty="0"/>
              <a:t>ـ</a:t>
            </a:r>
            <a:r>
              <a:rPr lang="ar-KW" dirty="0"/>
              <a:t>ح</a:t>
            </a:r>
            <a:r>
              <a:rPr lang="ar-LB" dirty="0"/>
              <a:t>ِ</a:t>
            </a:r>
            <a:r>
              <a:rPr lang="ar-KW" dirty="0"/>
              <a:t> زاغ </a:t>
            </a:r>
            <a:br>
              <a:rPr lang="en-US" dirty="0"/>
            </a:b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ائ</a:t>
            </a:r>
            <a:r>
              <a:rPr lang="ar-LB" dirty="0"/>
              <a:t>ِـ</a:t>
            </a:r>
            <a:r>
              <a:rPr lang="ar-KW" dirty="0"/>
              <a:t>هٌ ف</a:t>
            </a:r>
            <a:r>
              <a:rPr lang="ar-LB" dirty="0"/>
              <a:t>ِــ</a:t>
            </a:r>
            <a:r>
              <a:rPr lang="ar-KW" dirty="0"/>
              <a:t>ي ف</a:t>
            </a:r>
            <a:r>
              <a:rPr lang="ar-LB" dirty="0"/>
              <a:t>َــ</a:t>
            </a:r>
            <a:r>
              <a:rPr lang="ar-KW" dirty="0"/>
              <a:t>راغ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BD7C78-CB0C-C81A-2333-A701EA64E0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 soul lost in the wind</a:t>
            </a:r>
          </a:p>
          <a:p>
            <a:r>
              <a:rPr lang="en-US" dirty="0"/>
              <a:t>Wandering in the void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391F4E-E1AF-1727-09EE-94B1123E1D3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Ḥesson</a:t>
            </a:r>
            <a:r>
              <a:rPr lang="en-US" dirty="0"/>
              <a:t> </a:t>
            </a:r>
            <a:r>
              <a:rPr lang="en-US" dirty="0" err="1"/>
              <a:t>fīRrīḥi</a:t>
            </a:r>
            <a:r>
              <a:rPr lang="en-US" dirty="0"/>
              <a:t> </a:t>
            </a:r>
            <a:r>
              <a:rPr lang="en-US" dirty="0" err="1"/>
              <a:t>Zāgh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Tā’ihon</a:t>
            </a:r>
            <a:r>
              <a:rPr lang="en-US" dirty="0"/>
              <a:t> </a:t>
            </a:r>
            <a:r>
              <a:rPr lang="en-US" dirty="0" err="1"/>
              <a:t>fīFarāgh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8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BEE8CF-350D-DB20-D4BD-87D1FD7D73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55FB8-A7BE-A5AC-6576-793C1543C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ْــ</a:t>
            </a:r>
            <a:r>
              <a:rPr lang="ar-KW" dirty="0"/>
              <a:t>ط</a:t>
            </a:r>
            <a:r>
              <a:rPr lang="ar-LB" dirty="0"/>
              <a:t>َــ</a:t>
            </a:r>
            <a:r>
              <a:rPr lang="ar-KW" dirty="0"/>
              <a:t>ي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ِــ</a:t>
            </a:r>
            <a:r>
              <a:rPr lang="ar-KW" dirty="0"/>
              <a:t>ي و</a:t>
            </a:r>
            <a:r>
              <a:rPr lang="ar-LB" dirty="0"/>
              <a:t>ُ</a:t>
            </a:r>
            <a:r>
              <a:rPr lang="ar-KW" dirty="0"/>
              <a:t>ج</a:t>
            </a:r>
            <a:r>
              <a:rPr lang="ar-LB" dirty="0"/>
              <a:t>ُــ</a:t>
            </a:r>
            <a:r>
              <a:rPr lang="ar-KW" dirty="0"/>
              <a:t>ود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م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َــ</a:t>
            </a:r>
            <a:r>
              <a:rPr lang="ar-KW" dirty="0"/>
              <a:t>ح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ِــ</a:t>
            </a:r>
            <a:r>
              <a:rPr lang="ar-KW" dirty="0"/>
              <a:t>ي خ</a:t>
            </a:r>
            <a:r>
              <a:rPr lang="ar-LB" dirty="0"/>
              <a:t>ُــ</a:t>
            </a:r>
            <a:r>
              <a:rPr lang="ar-KW" dirty="0"/>
              <a:t>ل</a:t>
            </a:r>
            <a:r>
              <a:rPr lang="ar-LB" dirty="0"/>
              <a:t>ُــ</a:t>
            </a:r>
            <a:r>
              <a:rPr lang="ar-KW" dirty="0"/>
              <a:t>ود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F14BFC-36DE-AE16-CA8F-7450170AAC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brought me into existence</a:t>
            </a:r>
          </a:p>
          <a:p>
            <a:r>
              <a:rPr lang="en-US" dirty="0"/>
              <a:t>You granted me eternity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2BB9D-DA5F-2870-6990-8072A74EA04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A`ṭaytanī</a:t>
            </a:r>
            <a:r>
              <a:rPr lang="en-US" dirty="0"/>
              <a:t> </a:t>
            </a:r>
            <a:r>
              <a:rPr lang="en-US" dirty="0" err="1"/>
              <a:t>Wujūd</a:t>
            </a:r>
            <a:r>
              <a:rPr lang="en-US" dirty="0"/>
              <a:t> </a:t>
            </a:r>
          </a:p>
          <a:p>
            <a:pPr>
              <a:lnSpc>
                <a:spcPct val="105000"/>
              </a:lnSpc>
            </a:pPr>
            <a:r>
              <a:rPr lang="en-US" dirty="0" err="1"/>
              <a:t>Manaḥtanī</a:t>
            </a:r>
            <a:r>
              <a:rPr lang="en-US" dirty="0"/>
              <a:t> </a:t>
            </a:r>
            <a:r>
              <a:rPr lang="en-US" dirty="0" err="1"/>
              <a:t>Khulūd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47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اخ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َــ</a:t>
            </a: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ق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</a:t>
            </a:r>
            <a:r>
              <a:rPr lang="ar-KW" dirty="0"/>
              <a:t> ع</a:t>
            </a:r>
            <a:r>
              <a:rPr lang="ar-LB" dirty="0"/>
              <a:t>َــ</a:t>
            </a:r>
            <a:r>
              <a:rPr lang="ar-KW" dirty="0"/>
              <a:t>ت</a:t>
            </a:r>
            <a:r>
              <a:rPr lang="ar-LB" dirty="0"/>
              <a:t>ْــ</a:t>
            </a:r>
            <a:r>
              <a:rPr lang="ar-KW" dirty="0"/>
              <a:t>م</a:t>
            </a:r>
            <a:r>
              <a:rPr lang="ar-LB" dirty="0"/>
              <a:t>َــ</a:t>
            </a:r>
            <a:r>
              <a:rPr lang="ar-KW" dirty="0"/>
              <a:t>تي</a:t>
            </a:r>
            <a:br>
              <a:rPr lang="ar-LB" dirty="0"/>
            </a:br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ض</a:t>
            </a:r>
            <a:r>
              <a:rPr lang="ar-LB" dirty="0"/>
              <a:t>َــ</a:t>
            </a:r>
            <a:r>
              <a:rPr lang="ar-KW" dirty="0"/>
              <a:t>أ</a:t>
            </a:r>
            <a:r>
              <a:rPr lang="ar-LB" dirty="0"/>
              <a:t>ْ</a:t>
            </a:r>
            <a:r>
              <a:rPr lang="ar-KW" dirty="0"/>
              <a:t>ت</a:t>
            </a:r>
            <a:r>
              <a:rPr lang="ar-LB" dirty="0"/>
              <a:t>َ</a:t>
            </a:r>
            <a:r>
              <a:rPr lang="ar-KW" dirty="0"/>
              <a:t> ن</a:t>
            </a:r>
            <a:r>
              <a:rPr lang="ar-LB" dirty="0"/>
              <a:t>َــ</a:t>
            </a:r>
            <a:r>
              <a:rPr lang="ar-KW" dirty="0"/>
              <a:t>ج</a:t>
            </a:r>
            <a:r>
              <a:rPr lang="ar-LB" dirty="0"/>
              <a:t>ْــ</a:t>
            </a:r>
            <a:r>
              <a:rPr lang="ar-KW" dirty="0"/>
              <a:t>م</a:t>
            </a:r>
            <a:r>
              <a:rPr lang="ar-LB" dirty="0"/>
              <a:t>َــ</a:t>
            </a:r>
            <a:r>
              <a:rPr lang="ar-KW" dirty="0"/>
              <a:t>ت</a:t>
            </a:r>
            <a:r>
              <a:rPr lang="ar-LB" dirty="0"/>
              <a:t>ِــ</a:t>
            </a:r>
            <a:r>
              <a:rPr lang="ar-KW" dirty="0"/>
              <a:t>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infiltrated my darkness</a:t>
            </a:r>
          </a:p>
          <a:p>
            <a:r>
              <a:rPr lang="en-US" dirty="0"/>
              <a:t>Enlightening my aster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Khtaraqta</a:t>
            </a:r>
            <a:r>
              <a:rPr lang="en-US" dirty="0"/>
              <a:t> `</a:t>
            </a:r>
            <a:r>
              <a:rPr lang="en-US" dirty="0" err="1"/>
              <a:t>Atmatī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Aḍa’ta</a:t>
            </a:r>
            <a:r>
              <a:rPr lang="en-US" dirty="0"/>
              <a:t> </a:t>
            </a:r>
            <a:r>
              <a:rPr lang="en-US" dirty="0" err="1"/>
              <a:t>Najmatī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59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</a:t>
            </a:r>
            <a:r>
              <a:rPr lang="ar-LB" dirty="0"/>
              <a:t>ــ</a:t>
            </a:r>
            <a:r>
              <a:rPr lang="ar-KW" dirty="0"/>
              <a:t>ائ</a:t>
            </a:r>
            <a:r>
              <a:rPr lang="ar-LB" dirty="0"/>
              <a:t>ِــ</a:t>
            </a:r>
            <a:r>
              <a:rPr lang="ar-KW" dirty="0"/>
              <a:t>مٌ ب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 ال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ش</a:t>
            </a:r>
            <a:r>
              <a:rPr lang="ar-LB" dirty="0"/>
              <a:t>ـ</a:t>
            </a:r>
            <a:r>
              <a:rPr lang="ar-KW" dirty="0"/>
              <a:t>ر</a:t>
            </a:r>
            <a:br>
              <a:rPr lang="ar-LB" dirty="0"/>
            </a:br>
            <a:r>
              <a:rPr lang="ar-KW" dirty="0"/>
              <a:t>م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َــ</a:t>
            </a:r>
            <a:r>
              <a:rPr lang="ar-KW" dirty="0"/>
              <a:t>ح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َــ</a:t>
            </a:r>
            <a:r>
              <a:rPr lang="ar-KW" dirty="0"/>
              <a:t>ني أ</a:t>
            </a:r>
            <a:r>
              <a:rPr lang="ar-LB" dirty="0"/>
              <a:t>َ</a:t>
            </a:r>
            <a:r>
              <a:rPr lang="ar-KW" dirty="0"/>
              <a:t>ث</a:t>
            </a:r>
            <a:r>
              <a:rPr lang="ar-LB" dirty="0"/>
              <a:t>َـــــ</a:t>
            </a:r>
            <a:r>
              <a:rPr lang="ar-KW" dirty="0"/>
              <a:t>ر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Floating among humans</a:t>
            </a:r>
          </a:p>
          <a:p>
            <a:r>
              <a:rPr lang="en-US" dirty="0"/>
              <a:t>You granted me a blueprint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Hā’imon</a:t>
            </a:r>
            <a:r>
              <a:rPr lang="en-US" dirty="0"/>
              <a:t> </a:t>
            </a:r>
            <a:r>
              <a:rPr lang="en-US" dirty="0" err="1"/>
              <a:t>BaynaL</a:t>
            </a:r>
            <a:r>
              <a:rPr lang="en-US" dirty="0"/>
              <a:t> Bashar</a:t>
            </a:r>
          </a:p>
          <a:p>
            <a:pPr>
              <a:lnSpc>
                <a:spcPct val="105000"/>
              </a:lnSpc>
            </a:pPr>
            <a:r>
              <a:rPr lang="en-US" dirty="0" err="1"/>
              <a:t>Manaḥtanī</a:t>
            </a:r>
            <a:r>
              <a:rPr lang="en-US" dirty="0"/>
              <a:t> ‘Athar</a:t>
            </a:r>
          </a:p>
        </p:txBody>
      </p:sp>
    </p:spTree>
    <p:extLst>
      <p:ext uri="{BB962C8B-B14F-4D97-AF65-F5344CB8AC3E}">
        <p14:creationId xmlns:p14="http://schemas.microsoft.com/office/powerpoint/2010/main" val="79880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24EF5C-0982-E760-FFD9-C112F1A490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775EC-7040-75A7-B1D0-5259DA87F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ar-KW" dirty="0"/>
              <a:t>غُــبَــارْ وَنُــورْ</a:t>
            </a:r>
            <a:br>
              <a:rPr lang="ar-KW" dirty="0"/>
            </a:br>
            <a:r>
              <a:rPr lang="ar-KW" dirty="0"/>
              <a:t>غُــبَــارْ وَنُــورْ</a:t>
            </a:r>
            <a:br>
              <a:rPr lang="ar-KW" dirty="0"/>
            </a:br>
            <a:r>
              <a:rPr lang="ar-KW" dirty="0"/>
              <a:t>غُــبَــارْ وَنُــورْ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25AEDF-9E39-E493-0D38-3C4D4392F51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896724-6A46-36F5-B933-C0B636383A6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094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8C0241-E71E-9732-B8E9-044F27723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C7A90-8166-0B96-D5F2-CF4122DE0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ar-KW" dirty="0"/>
              <a:t>غُــبَــارْ وَنُــورْ</a:t>
            </a:r>
            <a:br>
              <a:rPr lang="ar-KW" dirty="0"/>
            </a:br>
            <a:r>
              <a:rPr lang="ar-KW" dirty="0"/>
              <a:t>غُــبَــارْ وَنُــورْ</a:t>
            </a:r>
            <a:br>
              <a:rPr lang="ar-KW" dirty="0"/>
            </a:br>
            <a:r>
              <a:rPr lang="ar-KW" dirty="0"/>
              <a:t>غُــبَــارْ وَنُــورْ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98E1C0-5B35-C791-8025-607641EF4C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494113-25DF-59A2-E7CB-6BB1AADAF2E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444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A39DDB-BF22-CCF4-E1B8-A14571BF2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0DAEF-9E3A-4E22-F97B-8D368F985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endParaRPr lang="ar-KW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761FC03-6D0C-38DA-F05C-67EBBA90327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661127-6E46-D3C6-04A1-9DC26A520C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54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3644</TotalTime>
  <Words>807</Words>
  <Application>Microsoft Office PowerPoint</Application>
  <PresentationFormat>Widescreen</PresentationFormat>
  <Paragraphs>84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5_Office Theme</vt:lpstr>
      <vt:lpstr>غُــبَــارْ وَنُــورْ</vt:lpstr>
      <vt:lpstr>تَـدوسُ الأرضَ لأُعْـتِـقَ الـثـرى يَـغْـمُـرني نُـورُكَ فَـأَتْـرُكُ السَّـرى</vt:lpstr>
      <vt:lpstr>غُـبـارٌ مِـــنْ تُـــرابْ أَتَـشَـكَّـلُ مِـنْ سَـرابْ</vt:lpstr>
      <vt:lpstr>أَعِـيـشُ مِـنْ قِـيـمَـتِـكَ جُـزْءٌ مِـنْ قَــامَــتِــكَ</vt:lpstr>
      <vt:lpstr>غُــبَــارْ وَنُــورْ غُــبَــارْ وَنُــورْ غُــبَــارْ وَنُــورْ</vt:lpstr>
      <vt:lpstr>غُــبَــارْ وَنُــورْ غُــبَــارْ وَنُــورْ غُــبَــارْ وَنُــورْ</vt:lpstr>
      <vt:lpstr>صَــيْــرُورَتِــي مِــنْ ضَــيَــاعٍ وَعُــثُــورْ كَـيْـنُـونَـتِـي قـصَّـةُ غُــبَــارٍ وَنُــورْ</vt:lpstr>
      <vt:lpstr>صَــيْــرُورَتِــي مِــنْ ضَــيَــاعٍ وَعُــثُــورْ كَـيْـنُـونَـتِـي قـصَّـةُ غُــبَــارٍ وَنُــورْ</vt:lpstr>
      <vt:lpstr>غُــبَــارْ وَنُــورْ غُــبَــارْ وَنُــورْ غُــبَــارْ وَنُــورْ</vt:lpstr>
      <vt:lpstr>غُــبَــارْ وَنُــورْ غُــبَــارْ وَنُــورْ غُــبَــارْ وَنُــورْ</vt:lpstr>
      <vt:lpstr>حِــسٌّ فـي الـريـحِ زاغ  تَـائِـهٌ فِــي فَــراغْ</vt:lpstr>
      <vt:lpstr>أَعْــطَــيْــتَــنِــي وُجُــودْ مَــنَــحْــتَــنِــي خُــلُــودْ</vt:lpstr>
      <vt:lpstr>حِــسٌّ فـي الـريـحِ زاغ  تَـائِـهٌ فِــي فَــراغْ</vt:lpstr>
      <vt:lpstr>أَعْــطَــيْــتَــنِــي وُجُــودْ مَــنَــحْــتَــنِــي خُــلُــودْ</vt:lpstr>
      <vt:lpstr>اخْــتَــرَقْــتَ عَــتْــمَــتي أَضَــأْتَ نَــجْــمَــتِــي</vt:lpstr>
      <vt:lpstr>هــائِــمٌ بـيـن الـبـشـر مَــنَــحْــتَــني أَثَـــــر</vt:lpstr>
      <vt:lpstr>غُــبَــارْ وَنُــورْ غُــبَــارْ وَنُــورْ غُــبَــارْ وَنُــورْ</vt:lpstr>
      <vt:lpstr>غُــبَــارْ وَنُــورْ غُــبَــارْ وَنُــورْ غُــبَــارْ وَنُــورْ</vt:lpstr>
      <vt:lpstr>غُــبَــارْ وَنُــورْ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12</cp:revision>
  <dcterms:created xsi:type="dcterms:W3CDTF">2014-06-01T05:24:09Z</dcterms:created>
  <dcterms:modified xsi:type="dcterms:W3CDTF">2026-10-13T11:47:25Z</dcterms:modified>
  <cp:category/>
</cp:coreProperties>
</file>