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3" r:id="rId2"/>
  </p:sldMasterIdLst>
  <p:notesMasterIdLst>
    <p:notesMasterId r:id="rId11"/>
  </p:notesMasterIdLst>
  <p:handoutMasterIdLst>
    <p:handoutMasterId r:id="rId12"/>
  </p:handoutMasterIdLst>
  <p:sldIdLst>
    <p:sldId id="350" r:id="rId3"/>
    <p:sldId id="351" r:id="rId4"/>
    <p:sldId id="257" r:id="rId5"/>
    <p:sldId id="264" r:id="rId6"/>
    <p:sldId id="352" r:id="rId7"/>
    <p:sldId id="266" r:id="rId8"/>
    <p:sldId id="267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5" d="100"/>
          <a:sy n="105" d="100"/>
        </p:scale>
        <p:origin x="954" y="11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17/09/2025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17/09/2025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0463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76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شــكــرًا (يا سيد الحياة)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Thank You (Oh Master of Life)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 err="1"/>
              <a:t>Shukran</a:t>
            </a:r>
            <a:r>
              <a:rPr lang="en-US" dirty="0"/>
              <a:t> (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E6F302E-D552-B9BB-5253-04B43EB0EC9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Music by: Elie Ghawi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19AFE4-1033-A3CA-DEC0-C43E27C80AE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Elie Ghawi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11380B-E177-6793-B75F-A82250B4059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Arranged by: Charles Chlela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1AA704-135B-F462-D1C5-A4708FC12EC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Tawzī</a:t>
            </a:r>
            <a:r>
              <a:rPr lang="en-US" dirty="0"/>
              <a:t>‘: Charles Chlela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E5FEE74-2C8F-1C04-A21A-79A96BEB2B7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تلحين: إيلي غاوي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853B83-37B0-75BA-FF0B-35C41A5E903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توزيع: شارل شلالا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14B97FE-5BD3-08A1-B68B-CAD9C2426B8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2400" y="2015072"/>
            <a:ext cx="11902440" cy="640080"/>
          </a:xfrm>
        </p:spPr>
        <p:txBody>
          <a:bodyPr/>
          <a:lstStyle/>
          <a:p>
            <a:r>
              <a:rPr lang="en-US" dirty="0"/>
              <a:t>Lyrics by: Charles Boutros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769BC23-7371-0743-B73E-9AB9EC3799B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2400" y="1253490"/>
            <a:ext cx="1190244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Charles Boutros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ADDA9B5B-5605-ABB1-0624-534C28F74D9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6972" y="520718"/>
            <a:ext cx="11902440" cy="640080"/>
          </a:xfrm>
        </p:spPr>
        <p:txBody>
          <a:bodyPr/>
          <a:lstStyle/>
          <a:p>
            <a:r>
              <a:rPr lang="ar-SA" dirty="0"/>
              <a:t>كلمات: شارل بطرس</a:t>
            </a:r>
          </a:p>
        </p:txBody>
      </p:sp>
    </p:spTree>
    <p:extLst>
      <p:ext uri="{BB962C8B-B14F-4D97-AF65-F5344CB8AC3E}">
        <p14:creationId xmlns:p14="http://schemas.microsoft.com/office/powerpoint/2010/main" val="356247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أ</a:t>
            </a:r>
            <a:r>
              <a:rPr lang="ar-KW" dirty="0"/>
              <a:t>َ </a:t>
            </a:r>
            <a:r>
              <a:rPr lang="ar-SA" dirty="0"/>
              <a:t>ت</a:t>
            </a:r>
            <a:r>
              <a:rPr lang="ar-KW" dirty="0"/>
              <a:t>َـ</a:t>
            </a:r>
            <a:r>
              <a:rPr lang="ar-SA" dirty="0"/>
              <a:t>ك</a:t>
            </a:r>
            <a:r>
              <a:rPr lang="ar-KW" dirty="0"/>
              <a:t>ْــ</a:t>
            </a:r>
            <a:r>
              <a:rPr lang="ar-SA" dirty="0"/>
              <a:t>ف</a:t>
            </a:r>
            <a:r>
              <a:rPr lang="ar-KW" dirty="0"/>
              <a:t>ــ</a:t>
            </a:r>
            <a:r>
              <a:rPr lang="ar-SA" dirty="0"/>
              <a:t>ي ال</a:t>
            </a:r>
            <a:r>
              <a:rPr lang="ar-LB" dirty="0"/>
              <a:t>ـ</a:t>
            </a:r>
            <a:r>
              <a:rPr lang="ar-SA" dirty="0"/>
              <a:t>ك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ِـ</a:t>
            </a:r>
            <a:r>
              <a:rPr lang="ar-SA" dirty="0"/>
              <a:t>م</a:t>
            </a:r>
            <a:r>
              <a:rPr lang="ar-KW" dirty="0"/>
              <a:t>ـ</a:t>
            </a:r>
            <a:r>
              <a:rPr lang="ar-LB" dirty="0"/>
              <a:t>ـ</a:t>
            </a:r>
            <a:r>
              <a:rPr lang="ar-SA" dirty="0"/>
              <a:t>ات؟ أ</a:t>
            </a:r>
            <a:r>
              <a:rPr lang="ar-KW" dirty="0"/>
              <a:t>َ </a:t>
            </a:r>
            <a:r>
              <a:rPr lang="ar-SA" dirty="0"/>
              <a:t>ت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ْــ</a:t>
            </a:r>
            <a:r>
              <a:rPr lang="ar-SA" dirty="0"/>
              <a:t>ف</a:t>
            </a:r>
            <a:r>
              <a:rPr lang="ar-KW" dirty="0"/>
              <a:t>ــ</a:t>
            </a:r>
            <a:r>
              <a:rPr lang="ar-SA" dirty="0"/>
              <a:t>ي ال</a:t>
            </a:r>
            <a:r>
              <a:rPr lang="ar-LB" dirty="0"/>
              <a:t>ـ</a:t>
            </a:r>
            <a:r>
              <a:rPr lang="ar-SA" dirty="0"/>
              <a:t>ن</a:t>
            </a:r>
            <a:r>
              <a:rPr lang="ar-KW" dirty="0"/>
              <a:t>َّـ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رات؟ </a:t>
            </a:r>
            <a:br>
              <a:rPr lang="ar-SA" dirty="0"/>
            </a:br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/>
              <a:t>ل</a:t>
            </a:r>
            <a:r>
              <a:rPr lang="ar-KW" dirty="0"/>
              <a:t>َــ</a:t>
            </a:r>
            <a:r>
              <a:rPr lang="ar-SA" dirty="0"/>
              <a:t>و</a:t>
            </a:r>
            <a:r>
              <a:rPr lang="ar-KW" dirty="0"/>
              <a:t>ْ</a:t>
            </a:r>
            <a:r>
              <a:rPr lang="ar-SA" dirty="0"/>
              <a:t> ح</a:t>
            </a:r>
            <a:r>
              <a:rPr lang="ar-KW" dirty="0"/>
              <a:t>َــ</a:t>
            </a:r>
            <a:r>
              <a:rPr lang="ar-SA" dirty="0"/>
              <a:t>ت</a:t>
            </a:r>
            <a:r>
              <a:rPr lang="ar-KW" dirty="0"/>
              <a:t>َّــ</a:t>
            </a:r>
            <a:r>
              <a:rPr lang="ar-SA" dirty="0"/>
              <a:t>ى ال</a:t>
            </a:r>
            <a:r>
              <a:rPr lang="ar-LB" dirty="0"/>
              <a:t>ـ</a:t>
            </a:r>
            <a:r>
              <a:rPr lang="ar-SA" dirty="0"/>
              <a:t>ح</a:t>
            </a:r>
            <a:r>
              <a:rPr lang="ar-KW" dirty="0"/>
              <a:t>َـ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LB" dirty="0"/>
              <a:t>ـ</a:t>
            </a:r>
            <a:r>
              <a:rPr lang="ar-SA" dirty="0"/>
              <a:t>اة، لا ت</a:t>
            </a:r>
            <a:r>
              <a:rPr lang="ar-KW" dirty="0"/>
              <a:t>َ</a:t>
            </a:r>
            <a:r>
              <a:rPr lang="ar-SA" dirty="0"/>
              <a:t>ـك</a:t>
            </a:r>
            <a:r>
              <a:rPr lang="ar-KW" dirty="0"/>
              <a:t>ْـ</a:t>
            </a:r>
            <a:r>
              <a:rPr lang="ar-SA" dirty="0"/>
              <a:t>ف</a:t>
            </a:r>
            <a:r>
              <a:rPr lang="ar-KW" dirty="0"/>
              <a:t>ـــ</a:t>
            </a:r>
            <a:r>
              <a:rPr lang="ar-SA" dirty="0"/>
              <a:t>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Are words enough? Are glances enough? </a:t>
            </a:r>
            <a:br>
              <a:rPr lang="en-US" dirty="0"/>
            </a:br>
            <a:r>
              <a:rPr lang="en-US" dirty="0"/>
              <a:t>Even life, is not enough!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‛A </a:t>
            </a:r>
            <a:r>
              <a:rPr lang="en-US" dirty="0" err="1"/>
              <a:t>Takfīl</a:t>
            </a:r>
            <a:r>
              <a:rPr lang="en-US" dirty="0"/>
              <a:t> </a:t>
            </a:r>
            <a:r>
              <a:rPr lang="en-US" dirty="0" err="1"/>
              <a:t>Kalimāt</a:t>
            </a:r>
            <a:r>
              <a:rPr lang="en-US" dirty="0"/>
              <a:t>? ‛A </a:t>
            </a:r>
            <a:r>
              <a:rPr lang="en-US" dirty="0" err="1"/>
              <a:t>Takfī</a:t>
            </a:r>
            <a:r>
              <a:rPr lang="en-US" dirty="0"/>
              <a:t> </a:t>
            </a:r>
            <a:r>
              <a:rPr lang="en-US" dirty="0" err="1"/>
              <a:t>Nnaẓarāt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 err="1"/>
              <a:t>waLaw</a:t>
            </a:r>
            <a:r>
              <a:rPr lang="en-US" dirty="0"/>
              <a:t> </a:t>
            </a:r>
            <a:r>
              <a:rPr lang="en-US" dirty="0" err="1"/>
              <a:t>Ḥattāl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Takfī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40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لأقـولَ ل</a:t>
            </a:r>
            <a:r>
              <a:rPr lang="ar-KW" dirty="0"/>
              <a:t>َــ</a:t>
            </a:r>
            <a:r>
              <a:rPr lang="ar-SA" dirty="0"/>
              <a:t>كَ .. لأق</a:t>
            </a:r>
            <a:r>
              <a:rPr lang="ar-KW" dirty="0"/>
              <a:t>ـ</a:t>
            </a:r>
            <a:r>
              <a:rPr lang="ar-SA" dirty="0"/>
              <a:t>ولَ ل</a:t>
            </a:r>
            <a:r>
              <a:rPr lang="ar-KW" dirty="0"/>
              <a:t>َـــ</a:t>
            </a:r>
            <a:r>
              <a:rPr lang="ar-SA" dirty="0"/>
              <a:t>كَ: </a:t>
            </a:r>
            <a:br>
              <a:rPr lang="ar-SA" dirty="0"/>
            </a:br>
            <a:r>
              <a:rPr lang="ar-SA" dirty="0"/>
              <a:t>ش</a:t>
            </a:r>
            <a:r>
              <a:rPr lang="ar-KW" dirty="0"/>
              <a:t>ُــ</a:t>
            </a:r>
            <a:r>
              <a:rPr lang="ar-SA" dirty="0"/>
              <a:t>ك</a:t>
            </a:r>
            <a:r>
              <a:rPr lang="ar-KW" dirty="0"/>
              <a:t>ـــ</a:t>
            </a:r>
            <a:r>
              <a:rPr lang="ar-SA" dirty="0"/>
              <a:t>ر</a:t>
            </a:r>
            <a:r>
              <a:rPr lang="ar-KW" dirty="0"/>
              <a:t>ً</a:t>
            </a:r>
            <a:r>
              <a:rPr lang="ar-SA" dirty="0"/>
              <a:t>ا،</a:t>
            </a:r>
            <a:r>
              <a:rPr lang="ar-KW" dirty="0"/>
              <a:t> </a:t>
            </a:r>
            <a:r>
              <a:rPr lang="ar-SA" dirty="0"/>
              <a:t>ش</a:t>
            </a:r>
            <a:r>
              <a:rPr lang="ar-KW" dirty="0"/>
              <a:t>ُــ</a:t>
            </a:r>
            <a:r>
              <a:rPr lang="ar-SA" dirty="0"/>
              <a:t>ك</a:t>
            </a:r>
            <a:r>
              <a:rPr lang="ar-KW" dirty="0"/>
              <a:t>ــــ</a:t>
            </a:r>
            <a:r>
              <a:rPr lang="ar-SA" dirty="0"/>
              <a:t>ر</a:t>
            </a:r>
            <a:r>
              <a:rPr lang="ar-KW" dirty="0"/>
              <a:t>ً</a:t>
            </a:r>
            <a:r>
              <a:rPr lang="ar-SA" dirty="0"/>
              <a:t>ا ي</a:t>
            </a:r>
            <a:r>
              <a:rPr lang="ar-KW" dirty="0"/>
              <a:t>ــ</a:t>
            </a:r>
            <a:r>
              <a:rPr lang="ar-SA" dirty="0"/>
              <a:t>ا س</a:t>
            </a:r>
            <a:r>
              <a:rPr lang="ar-KW" dirty="0"/>
              <a:t>َــ</a:t>
            </a:r>
            <a:r>
              <a:rPr lang="ar-SA" dirty="0"/>
              <a:t>يّ</a:t>
            </a:r>
            <a:r>
              <a:rPr lang="ar-KW" dirty="0"/>
              <a:t>ِــ</a:t>
            </a:r>
            <a:r>
              <a:rPr lang="ar-SA" dirty="0"/>
              <a:t>دَ ال</a:t>
            </a:r>
            <a:r>
              <a:rPr lang="ar-LB" dirty="0"/>
              <a:t>ـ</a:t>
            </a:r>
            <a:r>
              <a:rPr lang="ar-SA" dirty="0"/>
              <a:t>ح</a:t>
            </a:r>
            <a:r>
              <a:rPr lang="ar-KW" dirty="0"/>
              <a:t>َــ</a:t>
            </a:r>
            <a:r>
              <a:rPr lang="ar-SA" dirty="0"/>
              <a:t>ي</a:t>
            </a:r>
            <a:r>
              <a:rPr lang="ar-KW" dirty="0"/>
              <a:t>ــ</a:t>
            </a:r>
            <a:r>
              <a:rPr lang="ar-LB" dirty="0"/>
              <a:t>ـ</a:t>
            </a:r>
            <a:r>
              <a:rPr lang="ar-SA" dirty="0"/>
              <a:t>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say; Thank you oh Master of life!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li‛Aqūla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.. </a:t>
            </a:r>
            <a:r>
              <a:rPr lang="en-US" dirty="0" err="1"/>
              <a:t>li‛Aqūla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: </a:t>
            </a:r>
            <a:br>
              <a:rPr lang="en-US" dirty="0"/>
            </a:br>
            <a:r>
              <a:rPr lang="en-US" dirty="0" err="1"/>
              <a:t>Shukran</a:t>
            </a:r>
            <a:r>
              <a:rPr lang="en-US" dirty="0"/>
              <a:t>, </a:t>
            </a:r>
            <a:r>
              <a:rPr lang="en-US" dirty="0" err="1"/>
              <a:t>Shukran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Sayyidal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16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F94B36E-1F30-9E80-7705-9E200E5A5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8B05C68-7ED7-1864-A86F-B26EF0388BA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B60CCC8-5755-E7DB-2F5C-ACBACC1627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90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أ</a:t>
            </a:r>
            <a:r>
              <a:rPr lang="ar-KW" dirty="0"/>
              <a:t>َ </a:t>
            </a:r>
            <a:r>
              <a:rPr lang="ar-SA" dirty="0"/>
              <a:t>ت</a:t>
            </a:r>
            <a:r>
              <a:rPr lang="ar-KW" dirty="0"/>
              <a:t>َـ</a:t>
            </a:r>
            <a:r>
              <a:rPr lang="ar-SA" dirty="0"/>
              <a:t>ك</a:t>
            </a:r>
            <a:r>
              <a:rPr lang="ar-KW" dirty="0"/>
              <a:t>ْــ</a:t>
            </a:r>
            <a:r>
              <a:rPr lang="ar-SA" dirty="0"/>
              <a:t>ف</a:t>
            </a:r>
            <a:r>
              <a:rPr lang="ar-KW" dirty="0"/>
              <a:t>ــ</a:t>
            </a:r>
            <a:r>
              <a:rPr lang="ar-SA" dirty="0"/>
              <a:t>ي ال</a:t>
            </a:r>
            <a:r>
              <a:rPr lang="ar-LB" dirty="0"/>
              <a:t>ـ</a:t>
            </a:r>
            <a:r>
              <a:rPr lang="ar-SA" dirty="0"/>
              <a:t>ك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ِـ</a:t>
            </a:r>
            <a:r>
              <a:rPr lang="ar-SA" dirty="0"/>
              <a:t>م</a:t>
            </a:r>
            <a:r>
              <a:rPr lang="ar-KW" dirty="0"/>
              <a:t>ـ</a:t>
            </a:r>
            <a:r>
              <a:rPr lang="ar-LB" dirty="0"/>
              <a:t>ـ</a:t>
            </a:r>
            <a:r>
              <a:rPr lang="ar-SA" dirty="0"/>
              <a:t>ات؟ أ</a:t>
            </a:r>
            <a:r>
              <a:rPr lang="ar-KW" dirty="0"/>
              <a:t>َ </a:t>
            </a:r>
            <a:r>
              <a:rPr lang="ar-SA" dirty="0"/>
              <a:t>ت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ْــ</a:t>
            </a:r>
            <a:r>
              <a:rPr lang="ar-SA" dirty="0"/>
              <a:t>ف</a:t>
            </a:r>
            <a:r>
              <a:rPr lang="ar-KW" dirty="0"/>
              <a:t>ــ</a:t>
            </a:r>
            <a:r>
              <a:rPr lang="ar-SA" dirty="0"/>
              <a:t>ي ال</a:t>
            </a:r>
            <a:r>
              <a:rPr lang="ar-LB" dirty="0"/>
              <a:t>ـ</a:t>
            </a:r>
            <a:r>
              <a:rPr lang="ar-SA" dirty="0"/>
              <a:t>ن</a:t>
            </a:r>
            <a:r>
              <a:rPr lang="ar-KW" dirty="0"/>
              <a:t>َّـ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رات؟ </a:t>
            </a:r>
            <a:br>
              <a:rPr lang="ar-SA" dirty="0"/>
            </a:br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/>
              <a:t>ل</a:t>
            </a:r>
            <a:r>
              <a:rPr lang="ar-KW" dirty="0"/>
              <a:t>َــ</a:t>
            </a:r>
            <a:r>
              <a:rPr lang="ar-SA" dirty="0"/>
              <a:t>و</a:t>
            </a:r>
            <a:r>
              <a:rPr lang="ar-KW" dirty="0"/>
              <a:t>ْ</a:t>
            </a:r>
            <a:r>
              <a:rPr lang="ar-SA" dirty="0"/>
              <a:t> ح</a:t>
            </a:r>
            <a:r>
              <a:rPr lang="ar-KW" dirty="0"/>
              <a:t>َــ</a:t>
            </a:r>
            <a:r>
              <a:rPr lang="ar-SA" dirty="0"/>
              <a:t>ت</a:t>
            </a:r>
            <a:r>
              <a:rPr lang="ar-KW" dirty="0"/>
              <a:t>َّــ</a:t>
            </a:r>
            <a:r>
              <a:rPr lang="ar-SA" dirty="0"/>
              <a:t>ى ال</a:t>
            </a:r>
            <a:r>
              <a:rPr lang="ar-LB" dirty="0"/>
              <a:t>ـ</a:t>
            </a:r>
            <a:r>
              <a:rPr lang="ar-SA" dirty="0"/>
              <a:t>ح</a:t>
            </a:r>
            <a:r>
              <a:rPr lang="ar-KW" dirty="0"/>
              <a:t>َـ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LB" dirty="0"/>
              <a:t>ـ</a:t>
            </a:r>
            <a:r>
              <a:rPr lang="ar-SA" dirty="0"/>
              <a:t>اة، لا ت</a:t>
            </a:r>
            <a:r>
              <a:rPr lang="ar-KW" dirty="0"/>
              <a:t>َ</a:t>
            </a:r>
            <a:r>
              <a:rPr lang="ar-SA" dirty="0"/>
              <a:t>ـك</a:t>
            </a:r>
            <a:r>
              <a:rPr lang="ar-KW" dirty="0"/>
              <a:t>ْـ</a:t>
            </a:r>
            <a:r>
              <a:rPr lang="ar-SA" dirty="0"/>
              <a:t>ف</a:t>
            </a:r>
            <a:r>
              <a:rPr lang="ar-KW" dirty="0"/>
              <a:t>ـــ</a:t>
            </a:r>
            <a:r>
              <a:rPr lang="ar-SA" dirty="0"/>
              <a:t>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Are words enough? Are glances enough? </a:t>
            </a:r>
            <a:br>
              <a:rPr lang="en-US" dirty="0"/>
            </a:br>
            <a:r>
              <a:rPr lang="en-US" dirty="0"/>
              <a:t>Even life, is not enough!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‛A </a:t>
            </a:r>
            <a:r>
              <a:rPr lang="en-US" dirty="0" err="1"/>
              <a:t>Takfīl</a:t>
            </a:r>
            <a:r>
              <a:rPr lang="en-US" dirty="0"/>
              <a:t> </a:t>
            </a:r>
            <a:r>
              <a:rPr lang="en-US" dirty="0" err="1"/>
              <a:t>Kalimāt</a:t>
            </a:r>
            <a:r>
              <a:rPr lang="en-US" dirty="0"/>
              <a:t>? ‛A </a:t>
            </a:r>
            <a:r>
              <a:rPr lang="en-US" dirty="0" err="1"/>
              <a:t>Takfī</a:t>
            </a:r>
            <a:r>
              <a:rPr lang="en-US" dirty="0"/>
              <a:t> </a:t>
            </a:r>
            <a:r>
              <a:rPr lang="en-US" dirty="0" err="1"/>
              <a:t>Nnaẓarāt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 err="1"/>
              <a:t>waLaw</a:t>
            </a:r>
            <a:r>
              <a:rPr lang="en-US" dirty="0"/>
              <a:t> </a:t>
            </a:r>
            <a:r>
              <a:rPr lang="en-US" dirty="0" err="1"/>
              <a:t>Ḥattāl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Takfī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67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لأقـولَ ل</a:t>
            </a:r>
            <a:r>
              <a:rPr lang="ar-KW" dirty="0"/>
              <a:t>َــ</a:t>
            </a:r>
            <a:r>
              <a:rPr lang="ar-SA" dirty="0"/>
              <a:t>كَ .. لأق</a:t>
            </a:r>
            <a:r>
              <a:rPr lang="ar-KW" dirty="0"/>
              <a:t>ـ</a:t>
            </a:r>
            <a:r>
              <a:rPr lang="ar-SA" dirty="0"/>
              <a:t>ولَ ل</a:t>
            </a:r>
            <a:r>
              <a:rPr lang="ar-KW" dirty="0"/>
              <a:t>َـــ</a:t>
            </a:r>
            <a:r>
              <a:rPr lang="ar-SA" dirty="0"/>
              <a:t>كَ: </a:t>
            </a:r>
            <a:br>
              <a:rPr lang="ar-SA" dirty="0"/>
            </a:br>
            <a:r>
              <a:rPr lang="ar-SA" dirty="0"/>
              <a:t>ش</a:t>
            </a:r>
            <a:r>
              <a:rPr lang="ar-KW" dirty="0"/>
              <a:t>ُــ</a:t>
            </a:r>
            <a:r>
              <a:rPr lang="ar-SA" dirty="0"/>
              <a:t>ك</a:t>
            </a:r>
            <a:r>
              <a:rPr lang="ar-KW" dirty="0"/>
              <a:t>ـــ</a:t>
            </a:r>
            <a:r>
              <a:rPr lang="ar-SA" dirty="0"/>
              <a:t>ر</a:t>
            </a:r>
            <a:r>
              <a:rPr lang="ar-KW" dirty="0"/>
              <a:t>ً</a:t>
            </a:r>
            <a:r>
              <a:rPr lang="ar-SA" dirty="0"/>
              <a:t>ا،</a:t>
            </a:r>
            <a:r>
              <a:rPr lang="ar-KW" dirty="0"/>
              <a:t> </a:t>
            </a:r>
            <a:r>
              <a:rPr lang="ar-SA" dirty="0"/>
              <a:t>ش</a:t>
            </a:r>
            <a:r>
              <a:rPr lang="ar-KW" dirty="0"/>
              <a:t>ُــ</a:t>
            </a:r>
            <a:r>
              <a:rPr lang="ar-SA" dirty="0"/>
              <a:t>ك</a:t>
            </a:r>
            <a:r>
              <a:rPr lang="ar-KW" dirty="0"/>
              <a:t>ــــ</a:t>
            </a:r>
            <a:r>
              <a:rPr lang="ar-SA" dirty="0"/>
              <a:t>ر</a:t>
            </a:r>
            <a:r>
              <a:rPr lang="ar-KW" dirty="0"/>
              <a:t>ً</a:t>
            </a:r>
            <a:r>
              <a:rPr lang="ar-SA" dirty="0"/>
              <a:t>ا ي</a:t>
            </a:r>
            <a:r>
              <a:rPr lang="ar-KW" dirty="0"/>
              <a:t>ــ</a:t>
            </a:r>
            <a:r>
              <a:rPr lang="ar-SA" dirty="0"/>
              <a:t>ا س</a:t>
            </a:r>
            <a:r>
              <a:rPr lang="ar-KW" dirty="0"/>
              <a:t>َــ</a:t>
            </a:r>
            <a:r>
              <a:rPr lang="ar-SA" dirty="0"/>
              <a:t>يّ</a:t>
            </a:r>
            <a:r>
              <a:rPr lang="ar-KW" dirty="0"/>
              <a:t>ِــ</a:t>
            </a:r>
            <a:r>
              <a:rPr lang="ar-SA" dirty="0"/>
              <a:t>دَ ال</a:t>
            </a:r>
            <a:r>
              <a:rPr lang="ar-LB" dirty="0"/>
              <a:t>ـ</a:t>
            </a:r>
            <a:r>
              <a:rPr lang="ar-SA" dirty="0"/>
              <a:t>ح</a:t>
            </a:r>
            <a:r>
              <a:rPr lang="ar-KW" dirty="0"/>
              <a:t>َــ</a:t>
            </a:r>
            <a:r>
              <a:rPr lang="ar-SA" dirty="0"/>
              <a:t>ي</a:t>
            </a:r>
            <a:r>
              <a:rPr lang="ar-KW" dirty="0"/>
              <a:t>ــ</a:t>
            </a:r>
            <a:r>
              <a:rPr lang="ar-LB"/>
              <a:t>ـ</a:t>
            </a:r>
            <a:r>
              <a:rPr lang="ar-SA"/>
              <a:t>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say; Thank you oh Master of life!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li‛Aqūla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.. </a:t>
            </a:r>
            <a:r>
              <a:rPr lang="en-US" dirty="0" err="1"/>
              <a:t>li‛Aqūla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: </a:t>
            </a:r>
            <a:br>
              <a:rPr lang="en-US" dirty="0"/>
            </a:br>
            <a:r>
              <a:rPr lang="en-US" dirty="0" err="1"/>
              <a:t>Shukran</a:t>
            </a:r>
            <a:r>
              <a:rPr lang="en-US" dirty="0"/>
              <a:t>, </a:t>
            </a:r>
            <a:r>
              <a:rPr lang="en-US" dirty="0" err="1"/>
              <a:t>Shukran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Sayyidal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5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689</TotalTime>
  <Words>399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5_Office Theme</vt:lpstr>
      <vt:lpstr>1_Office Theme</vt:lpstr>
      <vt:lpstr>شــكــرًا (يا سيد الحياة)</vt:lpstr>
      <vt:lpstr>PowerPoint Presentation</vt:lpstr>
      <vt:lpstr>أَ تَـكْــفــي الـكَـلِـمــات؟ أَ تـكْــفــي الـنَّـظَــرات؟  وَلَــوْ حَــتَّــى الـحَـيــاة، لا تَـكْـفـــي!</vt:lpstr>
      <vt:lpstr>لأقـولَ لَــكَ .. لأقـولَ لَـــكَ:  شُــكـــرًا، شُــكــــرًا يــا سَــيِّــدَ الـحَــيـــاة</vt:lpstr>
      <vt:lpstr>PowerPoint Presentation</vt:lpstr>
      <vt:lpstr>أَ تَـكْــفــي الـكَـلِـمــات؟ أَ تـكْــفــي الـنَّـظَــرات؟  وَلَــوْ حَــتَّــى الـحَـيــاة، لا تَـكْـفـــي!</vt:lpstr>
      <vt:lpstr>لأقـولَ لَــكَ .. لأقـولَ لَـــكَ:  شُــكـــرًا، شُــكــــرًا يــا سَــيِّــدَ الـحَــيـــاة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2025-09-17T15:12:10Z</dcterms:modified>
  <cp:category/>
</cp:coreProperties>
</file>