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1"/>
  </p:sldMasterIdLst>
  <p:notesMasterIdLst>
    <p:notesMasterId r:id="rId23"/>
  </p:notesMasterIdLst>
  <p:handoutMasterIdLst>
    <p:handoutMasterId r:id="rId24"/>
  </p:handoutMasterIdLst>
  <p:sldIdLst>
    <p:sldId id="289" r:id="rId2"/>
    <p:sldId id="288" r:id="rId3"/>
    <p:sldId id="291" r:id="rId4"/>
    <p:sldId id="268" r:id="rId5"/>
    <p:sldId id="259" r:id="rId6"/>
    <p:sldId id="269" r:id="rId7"/>
    <p:sldId id="260" r:id="rId8"/>
    <p:sldId id="270" r:id="rId9"/>
    <p:sldId id="262" r:id="rId10"/>
    <p:sldId id="273" r:id="rId11"/>
    <p:sldId id="263" r:id="rId12"/>
    <p:sldId id="292" r:id="rId13"/>
    <p:sldId id="302" r:id="rId14"/>
    <p:sldId id="303" r:id="rId15"/>
    <p:sldId id="295" r:id="rId16"/>
    <p:sldId id="277" r:id="rId17"/>
    <p:sldId id="267" r:id="rId18"/>
    <p:sldId id="278" r:id="rId19"/>
    <p:sldId id="304" r:id="rId20"/>
    <p:sldId id="305" r:id="rId21"/>
    <p:sldId id="290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297338-740D-4825-8B69-C613E1A47462}" v="3" dt="2025-03-21T17:39:26.2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57" autoAdjust="0"/>
    <p:restoredTop sz="94628"/>
  </p:normalViewPr>
  <p:slideViewPr>
    <p:cSldViewPr snapToGrid="0" snapToObjects="1">
      <p:cViewPr varScale="1">
        <p:scale>
          <a:sx n="113" d="100"/>
          <a:sy n="113" d="100"/>
        </p:scale>
        <p:origin x="80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21297338-740D-4825-8B69-C613E1A47462}"/>
    <pc:docChg chg="custSel addSld delSld modSld">
      <pc:chgData name="Honey Funny" userId="4338458a21b77d3f" providerId="LiveId" clId="{21297338-740D-4825-8B69-C613E1A47462}" dt="2025-03-21T17:43:59.483" v="101" actId="6549"/>
      <pc:docMkLst>
        <pc:docMk/>
      </pc:docMkLst>
      <pc:sldChg chg="modSp mod">
        <pc:chgData name="Honey Funny" userId="4338458a21b77d3f" providerId="LiveId" clId="{21297338-740D-4825-8B69-C613E1A47462}" dt="2025-03-21T17:17:38.642" v="68" actId="6549"/>
        <pc:sldMkLst>
          <pc:docMk/>
          <pc:sldMk cId="2014981069" sldId="259"/>
        </pc:sldMkLst>
        <pc:spChg chg="mod">
          <ac:chgData name="Honey Funny" userId="4338458a21b77d3f" providerId="LiveId" clId="{21297338-740D-4825-8B69-C613E1A47462}" dt="2025-03-21T17:17:38.642" v="68" actId="6549"/>
          <ac:spMkLst>
            <pc:docMk/>
            <pc:sldMk cId="2014981069" sldId="259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28:36.377" v="73" actId="20577"/>
        <pc:sldMkLst>
          <pc:docMk/>
          <pc:sldMk cId="2345271365" sldId="262"/>
        </pc:sldMkLst>
        <pc:spChg chg="mod">
          <ac:chgData name="Honey Funny" userId="4338458a21b77d3f" providerId="LiveId" clId="{21297338-740D-4825-8B69-C613E1A47462}" dt="2025-03-21T17:28:36.377" v="73" actId="20577"/>
          <ac:spMkLst>
            <pc:docMk/>
            <pc:sldMk cId="2345271365" sldId="262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33:51.903" v="76" actId="20577"/>
        <pc:sldMkLst>
          <pc:docMk/>
          <pc:sldMk cId="1217507987" sldId="263"/>
        </pc:sldMkLst>
        <pc:spChg chg="mod">
          <ac:chgData name="Honey Funny" userId="4338458a21b77d3f" providerId="LiveId" clId="{21297338-740D-4825-8B69-C613E1A47462}" dt="2025-03-21T17:33:51.903" v="76" actId="20577"/>
          <ac:spMkLst>
            <pc:docMk/>
            <pc:sldMk cId="1217507987" sldId="263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42:47.028" v="90" actId="20577"/>
        <pc:sldMkLst>
          <pc:docMk/>
          <pc:sldMk cId="3824864919" sldId="267"/>
        </pc:sldMkLst>
        <pc:spChg chg="mod">
          <ac:chgData name="Honey Funny" userId="4338458a21b77d3f" providerId="LiveId" clId="{21297338-740D-4825-8B69-C613E1A47462}" dt="2025-03-21T17:42:47.028" v="90" actId="20577"/>
          <ac:spMkLst>
            <pc:docMk/>
            <pc:sldMk cId="3824864919" sldId="267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14:40.135" v="64" actId="20577"/>
        <pc:sldMkLst>
          <pc:docMk/>
          <pc:sldMk cId="50042482" sldId="268"/>
        </pc:sldMkLst>
        <pc:spChg chg="mod">
          <ac:chgData name="Honey Funny" userId="4338458a21b77d3f" providerId="LiveId" clId="{21297338-740D-4825-8B69-C613E1A47462}" dt="2025-03-21T17:14:40.135" v="64" actId="20577"/>
          <ac:spMkLst>
            <pc:docMk/>
            <pc:sldMk cId="50042482" sldId="268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18:28.174" v="70" actId="20577"/>
        <pc:sldMkLst>
          <pc:docMk/>
          <pc:sldMk cId="1360022763" sldId="269"/>
        </pc:sldMkLst>
        <pc:spChg chg="mod">
          <ac:chgData name="Honey Funny" userId="4338458a21b77d3f" providerId="LiveId" clId="{21297338-740D-4825-8B69-C613E1A47462}" dt="2025-03-21T17:18:28.174" v="70" actId="20577"/>
          <ac:spMkLst>
            <pc:docMk/>
            <pc:sldMk cId="1360022763" sldId="269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25:49.096" v="71" actId="6549"/>
        <pc:sldMkLst>
          <pc:docMk/>
          <pc:sldMk cId="3796204458" sldId="270"/>
        </pc:sldMkLst>
        <pc:spChg chg="mod">
          <ac:chgData name="Honey Funny" userId="4338458a21b77d3f" providerId="LiveId" clId="{21297338-740D-4825-8B69-C613E1A47462}" dt="2025-03-21T17:25:49.096" v="71" actId="6549"/>
          <ac:spMkLst>
            <pc:docMk/>
            <pc:sldMk cId="3796204458" sldId="270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29:42.718" v="74"/>
        <pc:sldMkLst>
          <pc:docMk/>
          <pc:sldMk cId="1396865888" sldId="273"/>
        </pc:sldMkLst>
        <pc:spChg chg="mod">
          <ac:chgData name="Honey Funny" userId="4338458a21b77d3f" providerId="LiveId" clId="{21297338-740D-4825-8B69-C613E1A47462}" dt="2025-03-21T17:29:42.718" v="74"/>
          <ac:spMkLst>
            <pc:docMk/>
            <pc:sldMk cId="1396865888" sldId="273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41:40.229" v="88" actId="20577"/>
        <pc:sldMkLst>
          <pc:docMk/>
          <pc:sldMk cId="2346792304" sldId="277"/>
        </pc:sldMkLst>
        <pc:spChg chg="mod">
          <ac:chgData name="Honey Funny" userId="4338458a21b77d3f" providerId="LiveId" clId="{21297338-740D-4825-8B69-C613E1A47462}" dt="2025-03-21T17:41:40.229" v="88" actId="20577"/>
          <ac:spMkLst>
            <pc:docMk/>
            <pc:sldMk cId="2346792304" sldId="277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43:59.483" v="101" actId="6549"/>
        <pc:sldMkLst>
          <pc:docMk/>
          <pc:sldMk cId="667532651" sldId="278"/>
        </pc:sldMkLst>
        <pc:spChg chg="mod">
          <ac:chgData name="Honey Funny" userId="4338458a21b77d3f" providerId="LiveId" clId="{21297338-740D-4825-8B69-C613E1A47462}" dt="2025-03-21T17:43:59.483" v="101" actId="6549"/>
          <ac:spMkLst>
            <pc:docMk/>
            <pc:sldMk cId="667532651" sldId="278"/>
            <ac:spMk id="3" creationId="{00000000-0000-0000-0000-000000000000}"/>
          </ac:spMkLst>
        </pc:spChg>
      </pc:sldChg>
      <pc:sldChg chg="modSp mod">
        <pc:chgData name="Honey Funny" userId="4338458a21b77d3f" providerId="LiveId" clId="{21297338-740D-4825-8B69-C613E1A47462}" dt="2025-03-21T17:12:40.859" v="62" actId="6549"/>
        <pc:sldMkLst>
          <pc:docMk/>
          <pc:sldMk cId="1329889625" sldId="288"/>
        </pc:sldMkLst>
        <pc:spChg chg="mod">
          <ac:chgData name="Honey Funny" userId="4338458a21b77d3f" providerId="LiveId" clId="{21297338-740D-4825-8B69-C613E1A47462}" dt="2025-03-21T17:12:40.859" v="62" actId="6549"/>
          <ac:spMkLst>
            <pc:docMk/>
            <pc:sldMk cId="1329889625" sldId="288"/>
            <ac:spMk id="14" creationId="{9DC0C1CF-4225-EE59-27ED-AB5EC1C8A01F}"/>
          </ac:spMkLst>
        </pc:spChg>
        <pc:spChg chg="mod">
          <ac:chgData name="Honey Funny" userId="4338458a21b77d3f" providerId="LiveId" clId="{21297338-740D-4825-8B69-C613E1A47462}" dt="2025-03-21T17:12:31.037" v="52" actId="6549"/>
          <ac:spMkLst>
            <pc:docMk/>
            <pc:sldMk cId="1329889625" sldId="288"/>
            <ac:spMk id="15" creationId="{C64B037D-B410-3CAE-8DFC-8AB1B48BBF52}"/>
          </ac:spMkLst>
        </pc:spChg>
      </pc:sldChg>
      <pc:sldChg chg="modSp mod">
        <pc:chgData name="Honey Funny" userId="4338458a21b77d3f" providerId="LiveId" clId="{21297338-740D-4825-8B69-C613E1A47462}" dt="2025-03-21T16:57:27.522" v="49" actId="20577"/>
        <pc:sldMkLst>
          <pc:docMk/>
          <pc:sldMk cId="3662460080" sldId="289"/>
        </pc:sldMkLst>
        <pc:spChg chg="mod">
          <ac:chgData name="Honey Funny" userId="4338458a21b77d3f" providerId="LiveId" clId="{21297338-740D-4825-8B69-C613E1A47462}" dt="2025-03-21T16:57:27.522" v="49" actId="20577"/>
          <ac:spMkLst>
            <pc:docMk/>
            <pc:sldMk cId="3662460080" sldId="289"/>
            <ac:spMk id="3" creationId="{782E5B92-4ABF-1B63-064B-628C4D1C7FCF}"/>
          </ac:spMkLst>
        </pc:spChg>
      </pc:sldChg>
      <pc:sldChg chg="modSp mod">
        <pc:chgData name="Honey Funny" userId="4338458a21b77d3f" providerId="LiveId" clId="{21297338-740D-4825-8B69-C613E1A47462}" dt="2025-03-21T17:07:34.640" v="51" actId="33524"/>
        <pc:sldMkLst>
          <pc:docMk/>
          <pc:sldMk cId="2926826278" sldId="291"/>
        </pc:sldMkLst>
        <pc:spChg chg="mod">
          <ac:chgData name="Honey Funny" userId="4338458a21b77d3f" providerId="LiveId" clId="{21297338-740D-4825-8B69-C613E1A47462}" dt="2025-03-21T17:07:34.640" v="51" actId="33524"/>
          <ac:spMkLst>
            <pc:docMk/>
            <pc:sldMk cId="2926826278" sldId="291"/>
            <ac:spMk id="3" creationId="{8B755FCB-22C8-AD08-D8CD-7A9FC7D3D887}"/>
          </ac:spMkLst>
        </pc:spChg>
      </pc:sldChg>
      <pc:sldChg chg="modSp mod">
        <pc:chgData name="Honey Funny" userId="4338458a21b77d3f" providerId="LiveId" clId="{21297338-740D-4825-8B69-C613E1A47462}" dt="2025-03-21T17:35:01.843" v="78" actId="20577"/>
        <pc:sldMkLst>
          <pc:docMk/>
          <pc:sldMk cId="1208909394" sldId="292"/>
        </pc:sldMkLst>
        <pc:spChg chg="mod">
          <ac:chgData name="Honey Funny" userId="4338458a21b77d3f" providerId="LiveId" clId="{21297338-740D-4825-8B69-C613E1A47462}" dt="2025-03-21T17:35:01.843" v="78" actId="20577"/>
          <ac:spMkLst>
            <pc:docMk/>
            <pc:sldMk cId="1208909394" sldId="292"/>
            <ac:spMk id="3" creationId="{491DF147-D5D9-EE9C-5108-A4A7A60FF59E}"/>
          </ac:spMkLst>
        </pc:spChg>
      </pc:sldChg>
      <pc:sldChg chg="modSp mod">
        <pc:chgData name="Honey Funny" userId="4338458a21b77d3f" providerId="LiveId" clId="{21297338-740D-4825-8B69-C613E1A47462}" dt="2025-03-21T17:40:07.033" v="86" actId="20577"/>
        <pc:sldMkLst>
          <pc:docMk/>
          <pc:sldMk cId="2226549813" sldId="295"/>
        </pc:sldMkLst>
        <pc:spChg chg="mod">
          <ac:chgData name="Honey Funny" userId="4338458a21b77d3f" providerId="LiveId" clId="{21297338-740D-4825-8B69-C613E1A47462}" dt="2025-03-21T17:40:07.033" v="86" actId="20577"/>
          <ac:spMkLst>
            <pc:docMk/>
            <pc:sldMk cId="2226549813" sldId="295"/>
            <ac:spMk id="3" creationId="{C25CCFD3-DD4E-7EC7-ED52-24FF6917EE4A}"/>
          </ac:spMkLst>
        </pc:spChg>
      </pc:sldChg>
      <pc:sldChg chg="del">
        <pc:chgData name="Honey Funny" userId="4338458a21b77d3f" providerId="LiveId" clId="{21297338-740D-4825-8B69-C613E1A47462}" dt="2025-03-21T17:36:46.022" v="80" actId="47"/>
        <pc:sldMkLst>
          <pc:docMk/>
          <pc:sldMk cId="3678848784" sldId="298"/>
        </pc:sldMkLst>
      </pc:sldChg>
      <pc:sldChg chg="del">
        <pc:chgData name="Honey Funny" userId="4338458a21b77d3f" providerId="LiveId" clId="{21297338-740D-4825-8B69-C613E1A47462}" dt="2025-03-21T17:36:46.647" v="81" actId="47"/>
        <pc:sldMkLst>
          <pc:docMk/>
          <pc:sldMk cId="2594051312" sldId="299"/>
        </pc:sldMkLst>
      </pc:sldChg>
      <pc:sldChg chg="del">
        <pc:chgData name="Honey Funny" userId="4338458a21b77d3f" providerId="LiveId" clId="{21297338-740D-4825-8B69-C613E1A47462}" dt="2025-03-21T17:39:30.883" v="83" actId="47"/>
        <pc:sldMkLst>
          <pc:docMk/>
          <pc:sldMk cId="2893823134" sldId="300"/>
        </pc:sldMkLst>
      </pc:sldChg>
      <pc:sldChg chg="del">
        <pc:chgData name="Honey Funny" userId="4338458a21b77d3f" providerId="LiveId" clId="{21297338-740D-4825-8B69-C613E1A47462}" dt="2025-03-21T17:39:34.645" v="84" actId="47"/>
        <pc:sldMkLst>
          <pc:docMk/>
          <pc:sldMk cId="1820991419" sldId="301"/>
        </pc:sldMkLst>
      </pc:sldChg>
      <pc:sldChg chg="add">
        <pc:chgData name="Honey Funny" userId="4338458a21b77d3f" providerId="LiveId" clId="{21297338-740D-4825-8B69-C613E1A47462}" dt="2025-03-21T17:36:42.569" v="79"/>
        <pc:sldMkLst>
          <pc:docMk/>
          <pc:sldMk cId="1124811954" sldId="302"/>
        </pc:sldMkLst>
      </pc:sldChg>
      <pc:sldChg chg="add">
        <pc:chgData name="Honey Funny" userId="4338458a21b77d3f" providerId="LiveId" clId="{21297338-740D-4825-8B69-C613E1A47462}" dt="2025-03-21T17:36:42.569" v="79"/>
        <pc:sldMkLst>
          <pc:docMk/>
          <pc:sldMk cId="1463751809" sldId="303"/>
        </pc:sldMkLst>
      </pc:sldChg>
      <pc:sldChg chg="add">
        <pc:chgData name="Honey Funny" userId="4338458a21b77d3f" providerId="LiveId" clId="{21297338-740D-4825-8B69-C613E1A47462}" dt="2025-03-21T17:39:26.227" v="82"/>
        <pc:sldMkLst>
          <pc:docMk/>
          <pc:sldMk cId="2170725302" sldId="304"/>
        </pc:sldMkLst>
      </pc:sldChg>
      <pc:sldChg chg="add">
        <pc:chgData name="Honey Funny" userId="4338458a21b77d3f" providerId="LiveId" clId="{21297338-740D-4825-8B69-C613E1A47462}" dt="2025-03-21T17:39:26.227" v="82"/>
        <pc:sldMkLst>
          <pc:docMk/>
          <pc:sldMk cId="2426885950" sldId="305"/>
        </pc:sldMkLst>
      </pc:sldChg>
    </pc:docChg>
  </pc:docChgLst>
  <pc:docChgLst>
    <pc:chgData name="Honey Funny" userId="4338458a21b77d3f" providerId="LiveId" clId="{29060232-6A39-44FA-A33E-DFAACC0349D9}"/>
    <pc:docChg chg="modSld">
      <pc:chgData name="Honey Funny" userId="4338458a21b77d3f" providerId="LiveId" clId="{29060232-6A39-44FA-A33E-DFAACC0349D9}" dt="2024-03-17T19:05:16.103" v="0" actId="20577"/>
      <pc:docMkLst>
        <pc:docMk/>
      </pc:docMkLst>
      <pc:sldChg chg="modSp mod">
        <pc:chgData name="Honey Funny" userId="4338458a21b77d3f" providerId="LiveId" clId="{29060232-6A39-44FA-A33E-DFAACC0349D9}" dt="2024-03-17T19:05:16.103" v="0" actId="20577"/>
        <pc:sldMkLst>
          <pc:docMk/>
          <pc:sldMk cId="50042482" sldId="26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673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88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02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5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65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2677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006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3367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333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26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915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059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5571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0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524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D2069-B14A-2A2F-E90D-1FB872102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مُــسَــتَّــرٌ عَــنْــهُ الـوُجــوه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2E5B92-4ABF-1B63-064B-628C4D1C7F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One From Whom Men Hide Their Faces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9F8A5-B86C-75E2-1823-97BA5A9D12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Musattaron</a:t>
            </a:r>
            <a:r>
              <a:rPr lang="en-US" dirty="0"/>
              <a:t> </a:t>
            </a:r>
            <a:r>
              <a:rPr lang="en-US" dirty="0" err="1"/>
              <a:t>ʻAnhul</a:t>
            </a:r>
            <a:r>
              <a:rPr lang="en-US" dirty="0"/>
              <a:t> </a:t>
            </a:r>
            <a:r>
              <a:rPr lang="en-US" dirty="0" err="1"/>
              <a:t>Wujūh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46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CFECC44B-795B-D341-B1C2-FA1C4D0F1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688111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ar-KW" sz="4000" b="0" dirty="0">
                <a:ea typeface="+mn-ea"/>
              </a:rPr>
              <a:t>كلمات: القس فواز عميش - من نبوءة أشعيا</a:t>
            </a:r>
            <a:r>
              <a:rPr lang="ar-SA" sz="4000" b="0" dirty="0">
                <a:ea typeface="+mn-ea"/>
              </a:rPr>
              <a:t>ء</a:t>
            </a:r>
            <a:r>
              <a:rPr lang="ar-KW" sz="4000" b="0" dirty="0">
                <a:ea typeface="+mn-ea"/>
              </a:rPr>
              <a:t> 53 وإنجيل يوحنا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DC0C1CF-4225-EE59-27ED-AB5EC1C8A0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51452"/>
            <a:ext cx="11887200" cy="996803"/>
          </a:xfrm>
        </p:spPr>
        <p:txBody>
          <a:bodyPr>
            <a:noAutofit/>
          </a:bodyPr>
          <a:lstStyle/>
          <a:p>
            <a:r>
              <a:rPr lang="en-US" sz="3000" b="0" dirty="0"/>
              <a:t>Lyrics by: Ps. Fawaz Omeish - Extracts from The Book of Isaiah 53 </a:t>
            </a:r>
            <a:br>
              <a:rPr lang="en-US" sz="3000" b="0" dirty="0"/>
            </a:br>
            <a:r>
              <a:rPr lang="en-US" sz="3000" b="0" dirty="0"/>
              <a:t>and The Gospel of John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64B037D-B410-3CAE-8DFC-8AB1B48BBF5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965541"/>
            <a:ext cx="11887200" cy="99680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3000" b="0" dirty="0" err="1">
                <a:effectLst/>
              </a:rPr>
              <a:t>Kalimāt</a:t>
            </a:r>
            <a:r>
              <a:rPr lang="en-US" sz="3000" b="0" dirty="0">
                <a:effectLst/>
              </a:rPr>
              <a:t>: Ps. Fawaz Omeish - Min </a:t>
            </a:r>
            <a:r>
              <a:rPr lang="en-US" sz="3000" b="0" dirty="0" err="1">
                <a:effectLst/>
              </a:rPr>
              <a:t>Nubū‛at</a:t>
            </a:r>
            <a:r>
              <a:rPr lang="en-US" sz="3000" b="0" dirty="0">
                <a:effectLst/>
              </a:rPr>
              <a:t> ‛</a:t>
            </a:r>
            <a:r>
              <a:rPr lang="en-US" sz="3000" b="0" dirty="0" err="1">
                <a:effectLst/>
              </a:rPr>
              <a:t>Ashi‘yā</a:t>
            </a:r>
            <a:r>
              <a:rPr lang="en-US" sz="3000" b="0" dirty="0">
                <a:effectLst/>
              </a:rPr>
              <a:t> 53 </a:t>
            </a:r>
            <a:br>
              <a:rPr lang="en-US" sz="3000" b="0" dirty="0">
                <a:effectLst/>
              </a:rPr>
            </a:br>
            <a:r>
              <a:rPr lang="en-US" sz="3000" b="0" dirty="0" err="1">
                <a:effectLst/>
              </a:rPr>
              <a:t>wa‛Enjīl</a:t>
            </a:r>
            <a:r>
              <a:rPr lang="en-US" sz="3000" b="0" dirty="0">
                <a:effectLst/>
              </a:rPr>
              <a:t> </a:t>
            </a:r>
            <a:r>
              <a:rPr lang="en-US" sz="3000" b="0" dirty="0" err="1">
                <a:effectLst/>
              </a:rPr>
              <a:t>Yūḥannā</a:t>
            </a:r>
            <a:endParaRPr lang="en-US" sz="3000" b="0" dirty="0">
              <a:effectLst/>
            </a:endParaRP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187F871-A3A8-6644-BE0D-8F2A9D9F1052}"/>
              </a:ext>
            </a:extLst>
          </p:cNvPr>
          <p:cNvSpPr txBox="1">
            <a:spLocks/>
          </p:cNvSpPr>
          <p:nvPr/>
        </p:nvSpPr>
        <p:spPr>
          <a:xfrm>
            <a:off x="163823" y="4663460"/>
            <a:ext cx="11864355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indent="0" algn="ctr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cs typeface="Arial" panose="020B0604020202020204" pitchFamily="34" charset="0"/>
              </a:defRPr>
            </a:lvl1pPr>
            <a:lvl2pPr indent="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>
              <a:spcBef>
                <a:spcPct val="20000"/>
              </a:spcBef>
              <a:buFont typeface="Arial" panose="020B0604020202020204" pitchFamily="34" charset="0"/>
              <a:buNone/>
              <a:defRPr sz="4000" b="1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n-US" dirty="0"/>
              <a:t>Music by: Salam </a:t>
            </a:r>
            <a:r>
              <a:rPr lang="en-US" dirty="0" err="1"/>
              <a:t>Omeish</a:t>
            </a:r>
            <a:endParaRPr lang="en-US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C1C52FE2-4C82-BCC0-F52E-5EF34827DF0D}"/>
              </a:ext>
            </a:extLst>
          </p:cNvPr>
          <p:cNvSpPr txBox="1">
            <a:spLocks/>
          </p:cNvSpPr>
          <p:nvPr/>
        </p:nvSpPr>
        <p:spPr>
          <a:xfrm>
            <a:off x="163823" y="3604232"/>
            <a:ext cx="11864355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indent="0" algn="ctr" rtl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ar-KW" dirty="0"/>
              <a:t>تلحين: سلام عُـمـيـش</a:t>
            </a:r>
          </a:p>
        </p:txBody>
      </p:sp>
      <p:sp>
        <p:nvSpPr>
          <p:cNvPr id="22" name="Text Placeholder 23">
            <a:extLst>
              <a:ext uri="{FF2B5EF4-FFF2-40B4-BE49-F238E27FC236}">
                <a16:creationId xmlns:a16="http://schemas.microsoft.com/office/drawing/2014/main" id="{9E769523-F537-EA60-EEC1-1707870212C2}"/>
              </a:ext>
            </a:extLst>
          </p:cNvPr>
          <p:cNvSpPr txBox="1">
            <a:spLocks/>
          </p:cNvSpPr>
          <p:nvPr/>
        </p:nvSpPr>
        <p:spPr>
          <a:xfrm>
            <a:off x="163823" y="4088273"/>
            <a:ext cx="11864355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indent="0" algn="ctr">
              <a:lnSpc>
                <a:spcPct val="120000"/>
              </a:lnSpc>
              <a:spcBef>
                <a:spcPts val="0"/>
              </a:spcBef>
              <a:buFont typeface="Arial"/>
              <a:buNone/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cs typeface="Arial" panose="020B0604020202020204" pitchFamily="34" charset="0"/>
              </a:defRPr>
            </a:lvl1pPr>
            <a:lvl2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indent="0" algn="ctr">
              <a:spcBef>
                <a:spcPct val="20000"/>
              </a:spcBef>
              <a:buFont typeface="Arial"/>
              <a:buNone/>
              <a:defRPr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en-US" dirty="0" err="1"/>
              <a:t>Talḥīn</a:t>
            </a:r>
            <a:r>
              <a:rPr lang="en-US" dirty="0"/>
              <a:t>: Salam </a:t>
            </a:r>
            <a:r>
              <a:rPr lang="en-US" dirty="0" err="1"/>
              <a:t>Omeish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88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A4DD7-327A-B270-E1A4-C22E72C2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مُــسَــتَّــرٌ عَــنْــهُ الــوُجــوه</a:t>
            </a:r>
            <a:br>
              <a:rPr lang="ar-KW" dirty="0"/>
            </a:br>
            <a:r>
              <a:rPr lang="ar-KW" dirty="0"/>
              <a:t>مُــحْــتَــقَــرٌ مِــنَّــا هُــنــا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755FCB-22C8-AD08-D8CD-7A9FC7D3D8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turned our backs on him and looked the other way; He was despised, and we did not care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654927-095D-A1BA-FE3C-1E7A119664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Musattaron</a:t>
            </a:r>
            <a:r>
              <a:rPr lang="en-US" dirty="0"/>
              <a:t> ‘</a:t>
            </a:r>
            <a:r>
              <a:rPr lang="en-US" dirty="0" err="1"/>
              <a:t>Anhul</a:t>
            </a:r>
            <a:r>
              <a:rPr lang="en-US" dirty="0"/>
              <a:t> </a:t>
            </a:r>
            <a:r>
              <a:rPr lang="en-US" dirty="0" err="1"/>
              <a:t>Wujūh</a:t>
            </a:r>
            <a:br>
              <a:rPr lang="en-US" dirty="0"/>
            </a:br>
            <a:r>
              <a:rPr lang="en-US" dirty="0" err="1"/>
              <a:t>Muḥtaqaron</a:t>
            </a:r>
            <a:r>
              <a:rPr lang="en-US" dirty="0"/>
              <a:t> </a:t>
            </a:r>
            <a:r>
              <a:rPr lang="en-US" dirty="0" err="1"/>
              <a:t>Mennā</a:t>
            </a:r>
            <a:r>
              <a:rPr lang="en-US" dirty="0"/>
              <a:t> </a:t>
            </a:r>
            <a:r>
              <a:rPr lang="en-US" dirty="0" err="1"/>
              <a:t>Hunā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82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كَــعِــرقِ أَرضٍ يــابِــسَـــة</a:t>
            </a:r>
            <a:br>
              <a:rPr lang="ar-KW" dirty="0"/>
            </a:br>
            <a:r>
              <a:rPr lang="ar-KW" dirty="0"/>
              <a:t>قَــد عــاشَ فــيــمــا بَــيــنَــنــا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grew up like a root in a dry ground </a:t>
            </a:r>
            <a:br>
              <a:rPr lang="en-US" dirty="0"/>
            </a:br>
            <a:r>
              <a:rPr lang="en-US" dirty="0"/>
              <a:t>and thus He lived amongst 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ka‘Erqi</a:t>
            </a:r>
            <a:r>
              <a:rPr lang="en-US" dirty="0"/>
              <a:t> ‛</a:t>
            </a:r>
            <a:r>
              <a:rPr lang="en-US" dirty="0" err="1"/>
              <a:t>Arḍen</a:t>
            </a:r>
            <a:r>
              <a:rPr lang="en-US" dirty="0"/>
              <a:t> </a:t>
            </a:r>
            <a:r>
              <a:rPr lang="en-US" dirty="0" err="1"/>
              <a:t>Yābesa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‘</a:t>
            </a:r>
            <a:r>
              <a:rPr lang="en-US" dirty="0" err="1"/>
              <a:t>Āsha</a:t>
            </a:r>
            <a:r>
              <a:rPr lang="en-US" dirty="0"/>
              <a:t> </a:t>
            </a:r>
            <a:r>
              <a:rPr lang="en-US" dirty="0" err="1"/>
              <a:t>Fīmā</a:t>
            </a:r>
            <a:r>
              <a:rPr lang="en-US" dirty="0"/>
              <a:t> </a:t>
            </a:r>
            <a:r>
              <a:rPr lang="en-US" dirty="0" err="1"/>
              <a:t>Baynanā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4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لا مَــنْــظَــرا فَــنَــشْــتَــهــيــــه</a:t>
            </a:r>
            <a:br>
              <a:rPr lang="ar-KW" dirty="0"/>
            </a:br>
            <a:r>
              <a:rPr lang="ar-KW" dirty="0"/>
              <a:t>وَلا جَــمــالا أَو غِــنَـــى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was nothing beautiful or majestic about his appearance, nothing to attract us to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Manẓara</a:t>
            </a:r>
            <a:r>
              <a:rPr lang="en-US" dirty="0"/>
              <a:t> </a:t>
            </a:r>
            <a:r>
              <a:rPr lang="en-US" dirty="0" err="1"/>
              <a:t>faNashtahīh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Jamāla</a:t>
            </a:r>
            <a:r>
              <a:rPr lang="en-US" dirty="0"/>
              <a:t> ‛Aw </a:t>
            </a:r>
            <a:r>
              <a:rPr lang="en-US" dirty="0" err="1"/>
              <a:t>Ghinā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98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لــــكِــــنَّــــهُ ذاكَ الَّـــــذي</a:t>
            </a:r>
            <a:br>
              <a:rPr lang="ar-KW" dirty="0"/>
            </a:br>
            <a:r>
              <a:rPr lang="ar-KW" dirty="0"/>
              <a:t>تَــحَــمَّــلَ أَوجــاعَــنــا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Yet it was our weaknesses he carried; </a:t>
            </a:r>
            <a:br>
              <a:rPr lang="en-US" dirty="0"/>
            </a:br>
            <a:r>
              <a:rPr lang="en-US" dirty="0"/>
              <a:t>it was our sorrows that weighed him down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Lākennahu</a:t>
            </a:r>
            <a:r>
              <a:rPr lang="en-US" dirty="0"/>
              <a:t> </a:t>
            </a:r>
            <a:r>
              <a:rPr lang="en-US" dirty="0" err="1"/>
              <a:t>Dhāka</a:t>
            </a:r>
            <a:r>
              <a:rPr lang="en-US" dirty="0"/>
              <a:t> </a:t>
            </a:r>
            <a:r>
              <a:rPr lang="en-US" dirty="0" err="1"/>
              <a:t>Lladhī</a:t>
            </a:r>
            <a:br>
              <a:rPr lang="en-US" dirty="0"/>
            </a:br>
            <a:r>
              <a:rPr lang="en-US" dirty="0" err="1"/>
              <a:t>Taḥammala</a:t>
            </a:r>
            <a:r>
              <a:rPr lang="en-US" dirty="0"/>
              <a:t> ‛</a:t>
            </a:r>
            <a:r>
              <a:rPr lang="en-US" dirty="0" err="1"/>
              <a:t>Awjā‘anā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02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يَــــســــوع .. يَــــســــوع</a:t>
            </a:r>
            <a:br>
              <a:rPr lang="ar-KW" dirty="0"/>
            </a:br>
            <a:r>
              <a:rPr lang="ar-KW" dirty="0"/>
              <a:t>فِــداؤُنــا، سَــلامُــنــا، رَجــاؤُنــا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.. Jesus </a:t>
            </a:r>
            <a:br>
              <a:rPr lang="en-US" dirty="0"/>
            </a:br>
            <a:r>
              <a:rPr lang="en-US" dirty="0"/>
              <a:t>He is our Savior, our Peace and our Hope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</a:t>
            </a:r>
            <a:r>
              <a:rPr lang="en-US" dirty="0"/>
              <a:t>‘ .. </a:t>
            </a:r>
            <a:r>
              <a:rPr lang="en-US" dirty="0" err="1"/>
              <a:t>Yasū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 err="1"/>
              <a:t>Fidā‛unā</a:t>
            </a:r>
            <a:r>
              <a:rPr lang="en-US" dirty="0"/>
              <a:t>, </a:t>
            </a:r>
            <a:r>
              <a:rPr lang="en-US" dirty="0" err="1"/>
              <a:t>Salāmunā</a:t>
            </a:r>
            <a:r>
              <a:rPr lang="en-US" dirty="0"/>
              <a:t>, </a:t>
            </a:r>
            <a:r>
              <a:rPr lang="en-US" dirty="0" err="1"/>
              <a:t>Rajā‛unā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90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يَــــســــوع .. يَــــســــوع</a:t>
            </a:r>
            <a:br>
              <a:rPr lang="ar-KW" dirty="0"/>
            </a:br>
            <a:r>
              <a:rPr lang="ar-KW" dirty="0"/>
              <a:t>مُــتَــوَّجٌ طــولَ الــمَــدَى </a:t>
            </a:r>
            <a:r>
              <a:rPr lang="ar-KW" dirty="0" err="1"/>
              <a:t>مَــلــيــكُــنــا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.. Jesus</a:t>
            </a:r>
          </a:p>
          <a:p>
            <a:r>
              <a:rPr lang="en-US" dirty="0"/>
              <a:t>He is forever crowned King of kings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Yasū</a:t>
            </a:r>
            <a:r>
              <a:rPr lang="en-US" dirty="0"/>
              <a:t>‘ .. </a:t>
            </a:r>
            <a:r>
              <a:rPr lang="en-US" dirty="0" err="1"/>
              <a:t>Yasū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 err="1"/>
              <a:t>Mutawwajon</a:t>
            </a:r>
            <a:r>
              <a:rPr lang="en-US" dirty="0"/>
              <a:t> </a:t>
            </a:r>
            <a:r>
              <a:rPr lang="en-US" dirty="0" err="1"/>
              <a:t>Ṭūlal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Malīkunā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20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نَــعَــم ضَــلَــلْــنــا كُــلُّــنــا</a:t>
            </a:r>
            <a:br>
              <a:rPr lang="ar-KW" dirty="0"/>
            </a:br>
            <a:r>
              <a:rPr lang="ar-KW" dirty="0"/>
              <a:t>مِــلْــنــا إِلــى طَــريــقِــنــا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Yes, all of us have strayed away. </a:t>
            </a:r>
            <a:br>
              <a:rPr lang="en-US" dirty="0"/>
            </a:br>
            <a:r>
              <a:rPr lang="en-US" dirty="0"/>
              <a:t>We have left God’s path to follow our own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Ḍalalnā</a:t>
            </a:r>
            <a:r>
              <a:rPr lang="en-US" dirty="0"/>
              <a:t> </a:t>
            </a:r>
            <a:r>
              <a:rPr lang="en-US" dirty="0" err="1"/>
              <a:t>Kullunā</a:t>
            </a:r>
            <a:br>
              <a:rPr lang="en-US" dirty="0"/>
            </a:br>
            <a:r>
              <a:rPr lang="en-US" dirty="0" err="1"/>
              <a:t>Melnā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Ṭarīqinā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27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وَهْــوَ عَــلَــيــهِ قَــد حَــمَــل</a:t>
            </a:r>
            <a:br>
              <a:rPr lang="ar-KW" dirty="0"/>
            </a:br>
            <a:r>
              <a:rPr lang="ar-KW" dirty="0"/>
              <a:t>آثــامَــنــا جَــمــيــعِــنــا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Yet the Lord laid on Him the sins of us all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waHwa</a:t>
            </a:r>
            <a:r>
              <a:rPr lang="en-US" dirty="0"/>
              <a:t> ‘</a:t>
            </a:r>
            <a:r>
              <a:rPr lang="en-US" dirty="0" err="1"/>
              <a:t>Alayhi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Ḥamal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Āthāmanā</a:t>
            </a:r>
            <a:r>
              <a:rPr lang="en-US" dirty="0"/>
              <a:t> </a:t>
            </a:r>
            <a:r>
              <a:rPr lang="en-US" dirty="0" err="1"/>
              <a:t>Jamī‘enā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86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فَــســيــقَ لِـلــصَّــلــبِ كَــشــــاة</a:t>
            </a:r>
            <a:br>
              <a:rPr lang="ar-KW" dirty="0"/>
            </a:br>
            <a:r>
              <a:rPr lang="ar-KW" dirty="0"/>
              <a:t>مُــحْــتَــمِــلاً تَــعْــيــيــرَنــا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was led like a lamb to the slaughter, </a:t>
            </a:r>
            <a:br>
              <a:rPr lang="en-US" dirty="0"/>
            </a:br>
            <a:r>
              <a:rPr lang="en-US" dirty="0"/>
              <a:t>yet He did not open His mouth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faSīqa</a:t>
            </a:r>
            <a:r>
              <a:rPr lang="en-US" dirty="0"/>
              <a:t> </a:t>
            </a:r>
            <a:r>
              <a:rPr lang="en-US" dirty="0" err="1"/>
              <a:t>liṢṣalbi</a:t>
            </a:r>
            <a:r>
              <a:rPr lang="en-US" dirty="0"/>
              <a:t> </a:t>
            </a:r>
            <a:r>
              <a:rPr lang="en-US" dirty="0" err="1"/>
              <a:t>kaShāt</a:t>
            </a:r>
            <a:br>
              <a:rPr lang="en-US" dirty="0"/>
            </a:br>
            <a:r>
              <a:rPr lang="en-US" dirty="0" err="1"/>
              <a:t>Muḥtamilan</a:t>
            </a:r>
            <a:r>
              <a:rPr lang="en-US" dirty="0"/>
              <a:t> </a:t>
            </a:r>
            <a:r>
              <a:rPr lang="en-US" dirty="0" err="1"/>
              <a:t>Ta‘yīranā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50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0CFB8-6E92-D143-AD72-669D8631E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وَمــاتَ عَــنَّــا وَدُفِـــن</a:t>
            </a:r>
            <a:br>
              <a:rPr lang="ar-KW" dirty="0"/>
            </a:br>
            <a:r>
              <a:rPr lang="ar-KW" dirty="0"/>
              <a:t>فــي الــقَــبــرِ مَــعَ أَشْــرارِنــا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1DF147-D5D9-EE9C-5108-A4A7A60FF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suffered death on our behalf </a:t>
            </a:r>
            <a:br>
              <a:rPr lang="en-US" dirty="0"/>
            </a:br>
            <a:r>
              <a:rPr lang="en-US" dirty="0"/>
              <a:t>and was buried with our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8384C9-F5AD-0431-D66B-1292A25721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waMāta</a:t>
            </a:r>
            <a:r>
              <a:rPr lang="en-US" dirty="0"/>
              <a:t> ‘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waDufen</a:t>
            </a:r>
            <a:br>
              <a:rPr lang="en-US" dirty="0"/>
            </a:b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Qabri</a:t>
            </a:r>
            <a:r>
              <a:rPr lang="en-US" dirty="0"/>
              <a:t> </a:t>
            </a:r>
            <a:r>
              <a:rPr lang="en-US" dirty="0" err="1"/>
              <a:t>Ma‘a</a:t>
            </a:r>
            <a:r>
              <a:rPr lang="en-US" dirty="0"/>
              <a:t> ‛</a:t>
            </a:r>
            <a:r>
              <a:rPr lang="en-US" dirty="0" err="1"/>
              <a:t>Ashrārinā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90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D7F605-3F91-FE30-A2AB-C4D928901A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138E0-F5B0-22C3-9BB7-FA6098037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يَــــســــوع .. يَــــســــوع</a:t>
            </a:r>
            <a:br>
              <a:rPr lang="ar-KW" dirty="0"/>
            </a:br>
            <a:r>
              <a:rPr lang="ar-KW" dirty="0"/>
              <a:t>فِــداؤُنــا، سَــلامُــنــا، رَجــاؤُنــا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98E459-E50E-B1FC-D426-474CE3B362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.. Jesus </a:t>
            </a:r>
            <a:br>
              <a:rPr lang="en-US" dirty="0"/>
            </a:br>
            <a:r>
              <a:rPr lang="en-US" dirty="0"/>
              <a:t>He is our Savior, our Peace and our Hope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B1313F-A2F7-7554-2F76-C264B2A48D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</a:t>
            </a:r>
            <a:r>
              <a:rPr lang="en-US" dirty="0"/>
              <a:t>‘ .. </a:t>
            </a:r>
            <a:r>
              <a:rPr lang="en-US" dirty="0" err="1"/>
              <a:t>Yasū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 err="1"/>
              <a:t>Fidā‛unā</a:t>
            </a:r>
            <a:r>
              <a:rPr lang="en-US" dirty="0"/>
              <a:t>, </a:t>
            </a:r>
            <a:r>
              <a:rPr lang="en-US" dirty="0" err="1"/>
              <a:t>Salāmunā</a:t>
            </a:r>
            <a:r>
              <a:rPr lang="en-US" dirty="0"/>
              <a:t>, </a:t>
            </a:r>
            <a:r>
              <a:rPr lang="en-US" dirty="0" err="1"/>
              <a:t>Rajā‛unā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81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6CEC0-4AF2-7F97-F0B6-BEFD4A12D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322C4-56B7-9992-BCBE-7B3D61CDB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يَــــســــوع .. يَــــســــوع</a:t>
            </a:r>
            <a:br>
              <a:rPr lang="ar-KW" dirty="0"/>
            </a:br>
            <a:r>
              <a:rPr lang="ar-KW" dirty="0"/>
              <a:t>مُــتَــوَّجٌ طــولَ الــمَــدَى </a:t>
            </a:r>
            <a:r>
              <a:rPr lang="ar-KW" dirty="0" err="1"/>
              <a:t>مَــلــيــكُــنــا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4F52B8-3210-671D-8D25-1CBF9769DA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.. Jesus</a:t>
            </a:r>
          </a:p>
          <a:p>
            <a:r>
              <a:rPr lang="en-US" dirty="0"/>
              <a:t>He is forever crowned King of kings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729117-FEE4-DD27-F10C-733FF96D00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Yasū</a:t>
            </a:r>
            <a:r>
              <a:rPr lang="en-US" dirty="0"/>
              <a:t>‘ .. </a:t>
            </a:r>
            <a:r>
              <a:rPr lang="en-US" dirty="0" err="1"/>
              <a:t>Yasū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 err="1"/>
              <a:t>Mutawwajon</a:t>
            </a:r>
            <a:r>
              <a:rPr lang="en-US" dirty="0"/>
              <a:t> </a:t>
            </a:r>
            <a:r>
              <a:rPr lang="en-US" dirty="0" err="1"/>
              <a:t>Ṭūlal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Malīkunā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75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8AC61-4777-01F1-2468-1C96494CA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كــانَ عِــقــابُــنــا الـلَّــهــيــب</a:t>
            </a:r>
            <a:br>
              <a:rPr lang="ar-KW" dirty="0"/>
            </a:br>
            <a:r>
              <a:rPr lang="ar-KW" dirty="0"/>
              <a:t>وَكــان عَــدلاً مَــوتُــنــا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5CCFD3-DD4E-7EC7-ED52-24FF6917EE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were doomed to hell. </a:t>
            </a:r>
            <a:br>
              <a:rPr lang="en-US" dirty="0"/>
            </a:br>
            <a:r>
              <a:rPr lang="en-US" dirty="0"/>
              <a:t>Our perishing was a fair punishment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FAA208-3E9A-3688-1785-2E7A12BB8A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Kāna</a:t>
            </a:r>
            <a:r>
              <a:rPr lang="en-US" dirty="0"/>
              <a:t> ‘</a:t>
            </a:r>
            <a:r>
              <a:rPr lang="en-US" dirty="0" err="1"/>
              <a:t>Eqābunāl</a:t>
            </a:r>
            <a:r>
              <a:rPr lang="en-US" dirty="0"/>
              <a:t> </a:t>
            </a:r>
            <a:r>
              <a:rPr lang="en-US" dirty="0" err="1"/>
              <a:t>Lahīb</a:t>
            </a:r>
            <a:br>
              <a:rPr lang="en-US" dirty="0"/>
            </a:br>
            <a:r>
              <a:rPr lang="en-US" dirty="0" err="1"/>
              <a:t>waKāna</a:t>
            </a:r>
            <a:r>
              <a:rPr lang="en-US" dirty="0"/>
              <a:t> ‘</a:t>
            </a:r>
            <a:r>
              <a:rPr lang="en-US" dirty="0" err="1"/>
              <a:t>Adlan</a:t>
            </a:r>
            <a:r>
              <a:rPr lang="en-US" dirty="0"/>
              <a:t> </a:t>
            </a:r>
            <a:r>
              <a:rPr lang="en-US" dirty="0" err="1"/>
              <a:t>Mawtunā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54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لــكــنَّ حُــبَّــهُ الــعَــجــيــب</a:t>
            </a:r>
            <a:br>
              <a:rPr lang="ar-KW" dirty="0"/>
            </a:br>
            <a:r>
              <a:rPr lang="ar-KW" dirty="0"/>
              <a:t>لَــم يَــحــتَــمِــل هَــلاكَــنــا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God so loved the world </a:t>
            </a:r>
            <a:br>
              <a:rPr lang="en-US" dirty="0"/>
            </a:br>
            <a:r>
              <a:rPr lang="en-US" dirty="0"/>
              <a:t>that He did not consent for our damnation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Lākinna</a:t>
            </a:r>
            <a:r>
              <a:rPr lang="en-US" dirty="0"/>
              <a:t> </a:t>
            </a:r>
            <a:r>
              <a:rPr lang="en-US" dirty="0" err="1"/>
              <a:t>Ḥubbahul</a:t>
            </a:r>
            <a:r>
              <a:rPr lang="en-US" dirty="0"/>
              <a:t> ‘</a:t>
            </a:r>
            <a:r>
              <a:rPr lang="en-US" dirty="0" err="1"/>
              <a:t>Ajīb</a:t>
            </a:r>
            <a:br>
              <a:rPr lang="en-US" dirty="0"/>
            </a:br>
            <a:r>
              <a:rPr lang="en-US" dirty="0"/>
              <a:t>Lam </a:t>
            </a:r>
            <a:r>
              <a:rPr lang="en-US" dirty="0" err="1"/>
              <a:t>Yaḥtamel</a:t>
            </a:r>
            <a:r>
              <a:rPr lang="en-US" dirty="0"/>
              <a:t> </a:t>
            </a:r>
            <a:r>
              <a:rPr lang="en-US" dirty="0" err="1"/>
              <a:t>Halākanā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79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فَــجــاءَ مِــن أَعــلَــى سَــمــاه</a:t>
            </a:r>
            <a:br>
              <a:rPr lang="ar-KW" dirty="0"/>
            </a:br>
            <a:r>
              <a:rPr lang="ar-KW" dirty="0"/>
              <a:t>كَــي يُــصْــلَــبَ فــي أَرضِــنــا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 He came from the highest heaven </a:t>
            </a:r>
            <a:br>
              <a:rPr lang="en-US" dirty="0"/>
            </a:br>
            <a:r>
              <a:rPr lang="en-US" dirty="0"/>
              <a:t>to be crucified for our sake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faJā‛a</a:t>
            </a:r>
            <a:r>
              <a:rPr lang="en-US" dirty="0"/>
              <a:t> Min ‛</a:t>
            </a:r>
            <a:r>
              <a:rPr lang="en-US" dirty="0" err="1"/>
              <a:t>A‘lā</a:t>
            </a:r>
            <a:r>
              <a:rPr lang="en-US" dirty="0"/>
              <a:t> </a:t>
            </a:r>
            <a:r>
              <a:rPr lang="en-US" dirty="0" err="1"/>
              <a:t>Samāh</a:t>
            </a:r>
            <a:br>
              <a:rPr lang="en-US" dirty="0"/>
            </a:br>
            <a:r>
              <a:rPr lang="en-US" dirty="0"/>
              <a:t>Kay </a:t>
            </a:r>
            <a:r>
              <a:rPr lang="en-US" dirty="0" err="1"/>
              <a:t>Yuṣlaba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Arḍinā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86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وَقــامَ فــاتِــحًــا لَــنــا</a:t>
            </a:r>
            <a:br>
              <a:rPr lang="ar-KW" dirty="0"/>
            </a:br>
            <a:r>
              <a:rPr lang="ar-KW" dirty="0"/>
              <a:t>بــابَ الــحَــيــاةِ وَالــهَــنــا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He arose for us to grant us everlasting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waQāma</a:t>
            </a:r>
            <a:r>
              <a:rPr lang="en-US" dirty="0"/>
              <a:t> </a:t>
            </a:r>
            <a:r>
              <a:rPr lang="en-US" dirty="0" err="1"/>
              <a:t>Fātiḥan</a:t>
            </a:r>
            <a:r>
              <a:rPr lang="en-US" dirty="0"/>
              <a:t> </a:t>
            </a:r>
            <a:r>
              <a:rPr lang="en-US" dirty="0" err="1"/>
              <a:t>Lanā</a:t>
            </a:r>
            <a:br>
              <a:rPr lang="en-US" dirty="0"/>
            </a:br>
            <a:r>
              <a:rPr lang="en-US" dirty="0" err="1"/>
              <a:t>Bābal</a:t>
            </a:r>
            <a:r>
              <a:rPr lang="en-US" dirty="0"/>
              <a:t> </a:t>
            </a:r>
            <a:r>
              <a:rPr lang="en-US" dirty="0" err="1"/>
              <a:t>Ḥayāti</a:t>
            </a:r>
            <a:r>
              <a:rPr lang="en-US" dirty="0"/>
              <a:t> </a:t>
            </a:r>
            <a:r>
              <a:rPr lang="en-US" dirty="0" err="1"/>
              <a:t>walHanā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53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E8C8EE-AFFD-0683-14B2-43B23382C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FA5BF-1691-9922-7323-F457A6151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يَــــســــوع .. يَــــســــوع</a:t>
            </a:r>
            <a:br>
              <a:rPr lang="ar-KW" dirty="0"/>
            </a:br>
            <a:r>
              <a:rPr lang="ar-KW" dirty="0"/>
              <a:t>فِــداؤُنــا، سَــلامُــنــا، رَجــاؤُنــا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146E7-4059-8C50-33F9-C501EE7CC6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.. Jesus </a:t>
            </a:r>
            <a:br>
              <a:rPr lang="en-US" dirty="0"/>
            </a:br>
            <a:r>
              <a:rPr lang="en-US" dirty="0"/>
              <a:t>He is our Savior, our Peace and our Hope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06B642-4AB6-60FA-6905-61A65C2BFB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</a:t>
            </a:r>
            <a:r>
              <a:rPr lang="en-US" dirty="0"/>
              <a:t>‘ .. </a:t>
            </a:r>
            <a:r>
              <a:rPr lang="en-US" dirty="0" err="1"/>
              <a:t>Yasū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 err="1"/>
              <a:t>Fidā‛unā</a:t>
            </a:r>
            <a:r>
              <a:rPr lang="en-US" dirty="0"/>
              <a:t>, </a:t>
            </a:r>
            <a:r>
              <a:rPr lang="en-US" dirty="0" err="1"/>
              <a:t>Salāmunā</a:t>
            </a:r>
            <a:r>
              <a:rPr lang="en-US" dirty="0"/>
              <a:t>, </a:t>
            </a:r>
            <a:r>
              <a:rPr lang="en-US" dirty="0" err="1"/>
              <a:t>Rajā‛unā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72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91816-B46E-91C7-1C6C-524E5E0A4E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D309D-E793-6152-2B98-C3BF3D22F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يَــــســــوع .. يَــــســــوع</a:t>
            </a:r>
            <a:br>
              <a:rPr lang="ar-KW" dirty="0"/>
            </a:br>
            <a:r>
              <a:rPr lang="ar-KW" dirty="0"/>
              <a:t>مُــتَــوَّجٌ طــولَ الــمَــدَى </a:t>
            </a:r>
            <a:r>
              <a:rPr lang="ar-KW" dirty="0" err="1"/>
              <a:t>مَــلــيــكُــنــا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92EF81-452D-6F66-E1CD-EE1D0B5CBD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Jesus .. Jesus</a:t>
            </a:r>
          </a:p>
          <a:p>
            <a:r>
              <a:rPr lang="en-US" dirty="0"/>
              <a:t>He is forever crowned King of kings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02909-AB81-0585-A0DD-44F88EF25A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Yasū</a:t>
            </a:r>
            <a:r>
              <a:rPr lang="en-US" dirty="0"/>
              <a:t>‘ .. </a:t>
            </a:r>
            <a:r>
              <a:rPr lang="en-US" dirty="0" err="1"/>
              <a:t>Yasū</a:t>
            </a:r>
            <a:r>
              <a:rPr lang="en-US" dirty="0"/>
              <a:t>‘</a:t>
            </a:r>
            <a:br>
              <a:rPr lang="en-US" dirty="0"/>
            </a:br>
            <a:r>
              <a:rPr lang="en-US" dirty="0" err="1"/>
              <a:t>Mutawwajon</a:t>
            </a:r>
            <a:r>
              <a:rPr lang="en-US" dirty="0"/>
              <a:t> </a:t>
            </a:r>
            <a:r>
              <a:rPr lang="en-US" dirty="0" err="1"/>
              <a:t>Ṭūlal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Malīkunā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88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813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3446E7F-7F21-47AF-93C4-CF03D84ABE52}" vid="{9BCA41D5-DD87-4E95-9751-7954882663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</TotalTime>
  <Words>670</Words>
  <Application>Microsoft Office PowerPoint</Application>
  <PresentationFormat>Widescreen</PresentationFormat>
  <Paragraphs>67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AramaicShimo</vt:lpstr>
      <vt:lpstr>Arial</vt:lpstr>
      <vt:lpstr>Calibri</vt:lpstr>
      <vt:lpstr>Calibri Light</vt:lpstr>
      <vt:lpstr>Times New Roman</vt:lpstr>
      <vt:lpstr>6_Office Theme</vt:lpstr>
      <vt:lpstr>مُــسَــتَّــرٌ عَــنْــهُ الـوُجــوه</vt:lpstr>
      <vt:lpstr>كلمات: القس فواز عميش - من نبوءة أشعياء 53 وإنجيل يوحنا</vt:lpstr>
      <vt:lpstr>مُــسَــتَّــرٌ عَــنْــهُ الــوُجــوه مُــحْــتَــقَــرٌ مِــنَّــا هُــنــا</vt:lpstr>
      <vt:lpstr>كَــعِــرقِ أَرضٍ يــابِــسَـــة قَــد عــاشَ فــيــمــا بَــيــنَــنــا</vt:lpstr>
      <vt:lpstr>لا مَــنْــظَــرا فَــنَــشْــتَــهــيــــه وَلا جَــمــالا أَو غِــنَـــى</vt:lpstr>
      <vt:lpstr>لــــكِــــنَّــــهُ ذاكَ الَّـــــذي تَــحَــمَّــلَ أَوجــاعَــنــا</vt:lpstr>
      <vt:lpstr>يَــــســــوع .. يَــــســــوع فِــداؤُنــا، سَــلامُــنــا، رَجــاؤُنــا</vt:lpstr>
      <vt:lpstr>يَــــســــوع .. يَــــســــوع مُــتَــوَّجٌ طــولَ الــمَــدَى مَــلــيــكُــنــا</vt:lpstr>
      <vt:lpstr>نَــعَــم ضَــلَــلْــنــا كُــلُّــنــا مِــلْــنــا إِلــى طَــريــقِــنــا</vt:lpstr>
      <vt:lpstr>وَهْــوَ عَــلَــيــهِ قَــد حَــمَــل آثــامَــنــا جَــمــيــعِــنــا</vt:lpstr>
      <vt:lpstr>فَــســيــقَ لِـلــصَّــلــبِ كَــشــــاة مُــحْــتَــمِــلاً تَــعْــيــيــرَنــا</vt:lpstr>
      <vt:lpstr>وَمــاتَ عَــنَّــا وَدُفِـــن فــي الــقَــبــرِ مَــعَ أَشْــرارِنــا</vt:lpstr>
      <vt:lpstr>يَــــســــوع .. يَــــســــوع فِــداؤُنــا، سَــلامُــنــا، رَجــاؤُنــا</vt:lpstr>
      <vt:lpstr>يَــــســــوع .. يَــــســــوع مُــتَــوَّجٌ طــولَ الــمَــدَى مَــلــيــكُــنــا</vt:lpstr>
      <vt:lpstr>كــانَ عِــقــابُــنــا الـلَّــهــيــب وَكــان عَــدلاً مَــوتُــنــا</vt:lpstr>
      <vt:lpstr>لــكــنَّ حُــبَّــهُ الــعَــجــيــب لَــم يَــحــتَــمِــل هَــلاكَــنــا</vt:lpstr>
      <vt:lpstr>فَــجــاءَ مِــن أَعــلَــى سَــمــاه كَــي يُــصْــلَــبَ فــي أَرضِــنــا</vt:lpstr>
      <vt:lpstr>وَقــامَ فــاتِــحًــا لَــنــا بــابَ الــحَــيــاةِ وَالــهَــنــا</vt:lpstr>
      <vt:lpstr>يَــــســــوع .. يَــــســــوع فِــداؤُنــا، سَــلامُــنــا، رَجــاؤُنــا</vt:lpstr>
      <vt:lpstr>يَــــســــوع .. يَــــســــوع مُــتَــوَّجٌ طــولَ الــمَــدَى مَــلــيــكُــنــا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Musattaron ‘Anhul Wujūh - مستر عنه الوجوه</dc:title>
  <dc:subject/>
  <dc:creator>Nizart</dc:creator>
  <cp:keywords>Isaiah -  أشعيا; John - يوحنا</cp:keywords>
  <cp:lastModifiedBy>Pascale Hage</cp:lastModifiedBy>
  <cp:revision>199</cp:revision>
  <dcterms:created xsi:type="dcterms:W3CDTF">2014-06-01T05:24:09Z</dcterms:created>
  <dcterms:modified xsi:type="dcterms:W3CDTF">2025-04-06T09:51:59Z</dcterms:modified>
  <cp:category>Biblical</cp:category>
</cp:coreProperties>
</file>