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3" r:id="rId1"/>
  </p:sldMasterIdLst>
  <p:notesMasterIdLst>
    <p:notesMasterId r:id="rId23"/>
  </p:notesMasterIdLst>
  <p:handoutMasterIdLst>
    <p:handoutMasterId r:id="rId24"/>
  </p:handoutMasterIdLst>
  <p:sldIdLst>
    <p:sldId id="264" r:id="rId2"/>
    <p:sldId id="283" r:id="rId3"/>
    <p:sldId id="267" r:id="rId4"/>
    <p:sldId id="268" r:id="rId5"/>
    <p:sldId id="288" r:id="rId6"/>
    <p:sldId id="293" r:id="rId7"/>
    <p:sldId id="269" r:id="rId8"/>
    <p:sldId id="270" r:id="rId9"/>
    <p:sldId id="271" r:id="rId10"/>
    <p:sldId id="294" r:id="rId11"/>
    <p:sldId id="295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66" r:id="rId22"/>
  </p:sldIdLst>
  <p:sldSz cx="12192000" cy="6858000"/>
  <p:notesSz cx="6858000" cy="9144000"/>
  <p:embeddedFontLst>
    <p:embeddedFont>
      <p:font typeface="AramaicShimo" pitchFamily="2" charset="0"/>
      <p:regular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1493"/>
    <a:srgbClr val="7030A0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626773-BC7A-4C3A-BC2F-4737C50C5241}" v="4" dt="2025-03-21T12:10:13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93626773-BC7A-4C3A-BC2F-4737C50C5241}"/>
    <pc:docChg chg="undo custSel addSld delSld modSld">
      <pc:chgData name="Honey Funny" userId="4338458a21b77d3f" providerId="LiveId" clId="{93626773-BC7A-4C3A-BC2F-4737C50C5241}" dt="2025-03-21T12:25:56.237" v="62" actId="27636"/>
      <pc:docMkLst>
        <pc:docMk/>
      </pc:docMkLst>
      <pc:sldChg chg="modSp mod">
        <pc:chgData name="Honey Funny" userId="4338458a21b77d3f" providerId="LiveId" clId="{93626773-BC7A-4C3A-BC2F-4737C50C5241}" dt="2025-03-21T12:23:03.726" v="58" actId="27636"/>
        <pc:sldMkLst>
          <pc:docMk/>
          <pc:sldMk cId="1538961462" sldId="275"/>
        </pc:sldMkLst>
        <pc:spChg chg="mod">
          <ac:chgData name="Honey Funny" userId="4338458a21b77d3f" providerId="LiveId" clId="{93626773-BC7A-4C3A-BC2F-4737C50C5241}" dt="2025-03-21T12:23:03.726" v="58" actId="27636"/>
          <ac:spMkLst>
            <pc:docMk/>
            <pc:sldMk cId="1538961462" sldId="275"/>
            <ac:spMk id="3" creationId="{F3D04034-9938-3289-EC3F-DEFA92755825}"/>
          </ac:spMkLst>
        </pc:spChg>
      </pc:sldChg>
      <pc:sldChg chg="modSp mod">
        <pc:chgData name="Honey Funny" userId="4338458a21b77d3f" providerId="LiveId" clId="{93626773-BC7A-4C3A-BC2F-4737C50C5241}" dt="2025-03-21T12:25:56.237" v="62" actId="27636"/>
        <pc:sldMkLst>
          <pc:docMk/>
          <pc:sldMk cId="3233340004" sldId="280"/>
        </pc:sldMkLst>
        <pc:spChg chg="mod">
          <ac:chgData name="Honey Funny" userId="4338458a21b77d3f" providerId="LiveId" clId="{93626773-BC7A-4C3A-BC2F-4737C50C5241}" dt="2025-03-21T12:25:56.237" v="62" actId="27636"/>
          <ac:spMkLst>
            <pc:docMk/>
            <pc:sldMk cId="3233340004" sldId="280"/>
            <ac:spMk id="3" creationId="{E7FF29F2-1C36-4431-0B44-D8D0480D3C24}"/>
          </ac:spMkLst>
        </pc:spChg>
      </pc:sldChg>
      <pc:sldChg chg="modSp mod">
        <pc:chgData name="Honey Funny" userId="4338458a21b77d3f" providerId="LiveId" clId="{93626773-BC7A-4C3A-BC2F-4737C50C5241}" dt="2025-03-21T11:47:05.990" v="43" actId="27636"/>
        <pc:sldMkLst>
          <pc:docMk/>
          <pc:sldMk cId="2019812886" sldId="283"/>
        </pc:sldMkLst>
        <pc:spChg chg="mod">
          <ac:chgData name="Honey Funny" userId="4338458a21b77d3f" providerId="LiveId" clId="{93626773-BC7A-4C3A-BC2F-4737C50C5241}" dt="2025-03-21T11:47:05.990" v="43" actId="27636"/>
          <ac:spMkLst>
            <pc:docMk/>
            <pc:sldMk cId="2019812886" sldId="283"/>
            <ac:spMk id="3" creationId="{274707C7-CE33-3E7B-7A63-506625E4A28E}"/>
          </ac:spMkLst>
        </pc:spChg>
        <pc:spChg chg="mod">
          <ac:chgData name="Honey Funny" userId="4338458a21b77d3f" providerId="LiveId" clId="{93626773-BC7A-4C3A-BC2F-4737C50C5241}" dt="2025-03-21T11:44:54.791" v="39" actId="27636"/>
          <ac:spMkLst>
            <pc:docMk/>
            <pc:sldMk cId="2019812886" sldId="283"/>
            <ac:spMk id="4" creationId="{E1936215-43AA-CF24-5EBB-D18C26550F45}"/>
          </ac:spMkLst>
        </pc:spChg>
      </pc:sldChg>
      <pc:sldChg chg="del">
        <pc:chgData name="Honey Funny" userId="4338458a21b77d3f" providerId="LiveId" clId="{93626773-BC7A-4C3A-BC2F-4737C50C5241}" dt="2025-03-21T11:42:10.618" v="34" actId="47"/>
        <pc:sldMkLst>
          <pc:docMk/>
          <pc:sldMk cId="3522620694" sldId="284"/>
        </pc:sldMkLst>
      </pc:sldChg>
      <pc:sldChg chg="modSp add del mod">
        <pc:chgData name="Honey Funny" userId="4338458a21b77d3f" providerId="LiveId" clId="{93626773-BC7A-4C3A-BC2F-4737C50C5241}" dt="2025-03-21T12:09:49.785" v="50"/>
        <pc:sldMkLst>
          <pc:docMk/>
          <pc:sldMk cId="1575010061" sldId="288"/>
        </pc:sldMkLst>
        <pc:spChg chg="mod">
          <ac:chgData name="Honey Funny" userId="4338458a21b77d3f" providerId="LiveId" clId="{93626773-BC7A-4C3A-BC2F-4737C50C5241}" dt="2025-03-21T11:32:10.376" v="11" actId="948"/>
          <ac:spMkLst>
            <pc:docMk/>
            <pc:sldMk cId="1575010061" sldId="288"/>
            <ac:spMk id="2" creationId="{46B01332-C29C-73F7-02EA-6831852AA120}"/>
          </ac:spMkLst>
        </pc:spChg>
        <pc:spChg chg="mod">
          <ac:chgData name="Honey Funny" userId="4338458a21b77d3f" providerId="LiveId" clId="{93626773-BC7A-4C3A-BC2F-4737C50C5241}" dt="2025-03-21T11:31:25.178" v="7" actId="14100"/>
          <ac:spMkLst>
            <pc:docMk/>
            <pc:sldMk cId="1575010061" sldId="288"/>
            <ac:spMk id="3" creationId="{1136F14B-B808-9B73-D32A-3771EAB3F581}"/>
          </ac:spMkLst>
        </pc:spChg>
      </pc:sldChg>
      <pc:sldChg chg="modSp add del mod">
        <pc:chgData name="Honey Funny" userId="4338458a21b77d3f" providerId="LiveId" clId="{93626773-BC7A-4C3A-BC2F-4737C50C5241}" dt="2025-03-21T11:33:05.555" v="20" actId="47"/>
        <pc:sldMkLst>
          <pc:docMk/>
          <pc:sldMk cId="3281664531" sldId="290"/>
        </pc:sldMkLst>
        <pc:spChg chg="mod">
          <ac:chgData name="Honey Funny" userId="4338458a21b77d3f" providerId="LiveId" clId="{93626773-BC7A-4C3A-BC2F-4737C50C5241}" dt="2025-03-21T11:33:03.203" v="19" actId="21"/>
          <ac:spMkLst>
            <pc:docMk/>
            <pc:sldMk cId="3281664531" sldId="290"/>
            <ac:spMk id="2" creationId="{46B01332-C29C-73F7-02EA-6831852AA120}"/>
          </ac:spMkLst>
        </pc:spChg>
        <pc:spChg chg="mod">
          <ac:chgData name="Honey Funny" userId="4338458a21b77d3f" providerId="LiveId" clId="{93626773-BC7A-4C3A-BC2F-4737C50C5241}" dt="2025-03-21T11:32:49.809" v="17" actId="21"/>
          <ac:spMkLst>
            <pc:docMk/>
            <pc:sldMk cId="3281664531" sldId="290"/>
            <ac:spMk id="3" creationId="{1136F14B-B808-9B73-D32A-3771EAB3F581}"/>
          </ac:spMkLst>
        </pc:spChg>
      </pc:sldChg>
      <pc:sldChg chg="add">
        <pc:chgData name="Honey Funny" userId="4338458a21b77d3f" providerId="LiveId" clId="{93626773-BC7A-4C3A-BC2F-4737C50C5241}" dt="2025-03-21T12:09:49.785" v="50"/>
        <pc:sldMkLst>
          <pc:docMk/>
          <pc:sldMk cId="455558894" sldId="293"/>
        </pc:sldMkLst>
      </pc:sldChg>
      <pc:sldChg chg="del">
        <pc:chgData name="Honey Funny" userId="4338458a21b77d3f" providerId="LiveId" clId="{93626773-BC7A-4C3A-BC2F-4737C50C5241}" dt="2025-03-21T11:42:11.470" v="35" actId="47"/>
        <pc:sldMkLst>
          <pc:docMk/>
          <pc:sldMk cId="839884686" sldId="293"/>
        </pc:sldMkLst>
      </pc:sldChg>
      <pc:sldChg chg="add">
        <pc:chgData name="Honey Funny" userId="4338458a21b77d3f" providerId="LiveId" clId="{93626773-BC7A-4C3A-BC2F-4737C50C5241}" dt="2025-03-21T12:10:13.536" v="52"/>
        <pc:sldMkLst>
          <pc:docMk/>
          <pc:sldMk cId="1384079286" sldId="294"/>
        </pc:sldMkLst>
      </pc:sldChg>
      <pc:sldChg chg="modSp add del mod">
        <pc:chgData name="Honey Funny" userId="4338458a21b77d3f" providerId="LiveId" clId="{93626773-BC7A-4C3A-BC2F-4737C50C5241}" dt="2025-03-21T12:10:03.152" v="51" actId="47"/>
        <pc:sldMkLst>
          <pc:docMk/>
          <pc:sldMk cId="3042259228" sldId="294"/>
        </pc:sldMkLst>
        <pc:spChg chg="mod">
          <ac:chgData name="Honey Funny" userId="4338458a21b77d3f" providerId="LiveId" clId="{93626773-BC7A-4C3A-BC2F-4737C50C5241}" dt="2025-03-21T11:33:15.858" v="21" actId="3064"/>
          <ac:spMkLst>
            <pc:docMk/>
            <pc:sldMk cId="3042259228" sldId="294"/>
            <ac:spMk id="2" creationId="{6B62F0FE-C2D9-8D2D-663C-7420E701D677}"/>
          </ac:spMkLst>
        </pc:spChg>
      </pc:sldChg>
      <pc:sldChg chg="add">
        <pc:chgData name="Honey Funny" userId="4338458a21b77d3f" providerId="LiveId" clId="{93626773-BC7A-4C3A-BC2F-4737C50C5241}" dt="2025-03-21T12:10:13.536" v="52"/>
        <pc:sldMkLst>
          <pc:docMk/>
          <pc:sldMk cId="49216425" sldId="295"/>
        </pc:sldMkLst>
      </pc:sldChg>
      <pc:sldChg chg="modSp add del mod">
        <pc:chgData name="Honey Funny" userId="4338458a21b77d3f" providerId="LiveId" clId="{93626773-BC7A-4C3A-BC2F-4737C50C5241}" dt="2025-03-21T12:10:03.152" v="51" actId="47"/>
        <pc:sldMkLst>
          <pc:docMk/>
          <pc:sldMk cId="2080570058" sldId="295"/>
        </pc:sldMkLst>
        <pc:spChg chg="mod">
          <ac:chgData name="Honey Funny" userId="4338458a21b77d3f" providerId="LiveId" clId="{93626773-BC7A-4C3A-BC2F-4737C50C5241}" dt="2025-03-21T11:51:05.012" v="47" actId="403"/>
          <ac:spMkLst>
            <pc:docMk/>
            <pc:sldMk cId="2080570058" sldId="295"/>
            <ac:spMk id="2" creationId="{E37F7FED-AFDD-6055-2AC1-A50D05FAA795}"/>
          </ac:spMkLst>
        </pc:spChg>
        <pc:spChg chg="mod">
          <ac:chgData name="Honey Funny" userId="4338458a21b77d3f" providerId="LiveId" clId="{93626773-BC7A-4C3A-BC2F-4737C50C5241}" dt="2025-03-21T11:33:37.479" v="26"/>
          <ac:spMkLst>
            <pc:docMk/>
            <pc:sldMk cId="2080570058" sldId="295"/>
            <ac:spMk id="3" creationId="{1E267436-84F6-807D-BB2D-4CACD4F75DDE}"/>
          </ac:spMkLst>
        </pc:spChg>
      </pc:sldChg>
      <pc:sldChg chg="add del">
        <pc:chgData name="Honey Funny" userId="4338458a21b77d3f" providerId="LiveId" clId="{93626773-BC7A-4C3A-BC2F-4737C50C5241}" dt="2025-03-21T12:10:25.621" v="53" actId="47"/>
        <pc:sldMkLst>
          <pc:docMk/>
          <pc:sldMk cId="2237889838" sldId="296"/>
        </pc:sldMkLst>
      </pc:sldChg>
      <pc:sldChg chg="add del">
        <pc:chgData name="Honey Funny" userId="4338458a21b77d3f" providerId="LiveId" clId="{93626773-BC7A-4C3A-BC2F-4737C50C5241}" dt="2025-03-21T11:51:43.861" v="49" actId="47"/>
        <pc:sldMkLst>
          <pc:docMk/>
          <pc:sldMk cId="4190568909" sldId="297"/>
        </pc:sldMkLst>
      </pc:sldChg>
      <pc:sldChg chg="add del">
        <pc:chgData name="Honey Funny" userId="4338458a21b77d3f" providerId="LiveId" clId="{93626773-BC7A-4C3A-BC2F-4737C50C5241}" dt="2025-03-21T12:10:34.819" v="54" actId="47"/>
        <pc:sldMkLst>
          <pc:docMk/>
          <pc:sldMk cId="1003349840" sldId="29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93556"/>
            <a:ext cx="11887200" cy="17000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6216162" y="4812845"/>
            <a:ext cx="5823438" cy="192024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943098"/>
            <a:ext cx="11887200" cy="273440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defRPr sz="6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9CC170-0942-4E8E-8E6E-C4A476BDBB9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4809065"/>
            <a:ext cx="5823438" cy="192024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1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هُــوَذا قَــد صـــارَ لَــيْـــلٌ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792135"/>
            <a:ext cx="11887200" cy="1377785"/>
          </a:xfrm>
        </p:spPr>
        <p:txBody>
          <a:bodyPr>
            <a:normAutofit fontScale="92500" lnSpcReduction="10000"/>
          </a:bodyPr>
          <a:lstStyle/>
          <a:p>
            <a:r>
              <a:rPr lang="en-US" sz="5800" dirty="0"/>
              <a:t>Behold, it Has Become Night</a:t>
            </a:r>
            <a:endParaRPr lang="ar-SA" sz="5800" dirty="0"/>
          </a:p>
          <a:p>
            <a:r>
              <a:rPr lang="en-US" sz="3900" dirty="0"/>
              <a:t>(</a:t>
            </a:r>
            <a:r>
              <a:rPr lang="en-US" sz="3900" b="0" i="1" u="none" strike="noStrike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Oh-oh the deep, deep love of Jesus</a:t>
            </a:r>
            <a:r>
              <a:rPr lang="en-US" sz="3900" dirty="0"/>
              <a:t>)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968920"/>
            <a:ext cx="11887200" cy="919611"/>
          </a:xfrm>
        </p:spPr>
        <p:txBody>
          <a:bodyPr>
            <a:normAutofit/>
          </a:bodyPr>
          <a:lstStyle/>
          <a:p>
            <a:r>
              <a:rPr lang="en-US" dirty="0" err="1"/>
              <a:t>Huwadhā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Ṣāra</a:t>
            </a:r>
            <a:r>
              <a:rPr lang="en-US" dirty="0"/>
              <a:t> </a:t>
            </a:r>
            <a:r>
              <a:rPr lang="en-US" dirty="0" err="1"/>
              <a:t>Laylon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DA3CC74-F718-B028-8801-EF627D1D9A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11887200" cy="640080"/>
          </a:xfrm>
        </p:spPr>
        <p:txBody>
          <a:bodyPr>
            <a:normAutofit/>
          </a:bodyPr>
          <a:lstStyle/>
          <a:p>
            <a:r>
              <a:rPr lang="en-US" dirty="0"/>
              <a:t>Music by: Thomas John Williams (Ebenezer)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C49FE24-51EB-EF48-497C-58438180F9A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11887200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: Thomas John Williams (Ebenezer)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1DBF65D-7ED5-286A-8A40-8CF6B4771C1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11887200" cy="640080"/>
          </a:xfrm>
        </p:spPr>
        <p:txBody>
          <a:bodyPr>
            <a:normAutofit/>
          </a:bodyPr>
          <a:lstStyle/>
          <a:p>
            <a:r>
              <a:rPr lang="ar-KW" dirty="0"/>
              <a:t>لحن: </a:t>
            </a:r>
            <a:r>
              <a:rPr lang="en-US" dirty="0"/>
              <a:t>Thomas John Williams</a:t>
            </a:r>
            <a:r>
              <a:rPr lang="ar-KW" dirty="0"/>
              <a:t> (</a:t>
            </a:r>
            <a:r>
              <a:rPr lang="en-US" dirty="0"/>
              <a:t>Ebenezer</a:t>
            </a:r>
            <a:r>
              <a:rPr lang="ar-KW" dirty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هُــوَذا قَـــد صــــارَ لَــيْــــلٌ </a:t>
            </a:r>
            <a:br>
              <a:rPr lang="ar-KW" dirty="0"/>
            </a:br>
            <a:r>
              <a:rPr lang="ar-KW" dirty="0"/>
              <a:t>مُـظْــلِــمٌ نِــصْــفَ الـنَّـهــــار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Behold, it has become night</a:t>
            </a:r>
            <a:br>
              <a:rPr lang="en-US" dirty="0"/>
            </a:br>
            <a:r>
              <a:rPr lang="en-US" dirty="0"/>
              <a:t>Dark in the middle of the day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Huwadhā</a:t>
            </a:r>
            <a:r>
              <a:rPr lang="en-US" dirty="0"/>
              <a:t> Qad </a:t>
            </a:r>
            <a:r>
              <a:rPr lang="en-US" dirty="0" err="1"/>
              <a:t>Ṣāra</a:t>
            </a:r>
            <a:r>
              <a:rPr lang="en-US" dirty="0"/>
              <a:t> Laylon</a:t>
            </a:r>
            <a:br>
              <a:rPr lang="en-US" dirty="0"/>
            </a:br>
            <a:r>
              <a:rPr lang="en-US" dirty="0" err="1"/>
              <a:t>Muẓlimon</a:t>
            </a:r>
            <a:r>
              <a:rPr lang="en-US" dirty="0"/>
              <a:t> </a:t>
            </a:r>
            <a:r>
              <a:rPr lang="en-US" dirty="0" err="1"/>
              <a:t>Neṣfa</a:t>
            </a:r>
            <a:r>
              <a:rPr lang="en-US" dirty="0"/>
              <a:t> </a:t>
            </a:r>
            <a:r>
              <a:rPr lang="en-US" dirty="0" err="1"/>
              <a:t>Nnahār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1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D3559-2527-914B-B0FB-E48E7338B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وَالـصُّـخـورُ الـصُّــمُ شُــقَّـــت </a:t>
            </a:r>
            <a:br>
              <a:rPr lang="ar-KW" dirty="0"/>
            </a:br>
            <a:r>
              <a:rPr lang="ar-KW" dirty="0"/>
              <a:t>فَــلِــمــــاذا ذاكَ صــــــــــار؟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DA725-0FBA-1DD2-5961-70C9C109E3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solid rocks were split open, </a:t>
            </a:r>
            <a:br>
              <a:rPr lang="en-US" dirty="0"/>
            </a:br>
            <a:r>
              <a:rPr lang="en-US" dirty="0"/>
              <a:t>why did that happen?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5F1029-93C1-CA9E-7EF6-6EBB09C0D6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waṢṣukhūru</a:t>
            </a:r>
            <a:r>
              <a:rPr lang="en-US" dirty="0"/>
              <a:t> </a:t>
            </a:r>
            <a:r>
              <a:rPr lang="en-US" dirty="0" err="1"/>
              <a:t>Ṣṣummu</a:t>
            </a:r>
            <a:r>
              <a:rPr lang="en-US" dirty="0"/>
              <a:t> </a:t>
            </a:r>
            <a:r>
              <a:rPr lang="en-US" dirty="0" err="1"/>
              <a:t>Shuqqat</a:t>
            </a:r>
            <a:br>
              <a:rPr lang="en-US" dirty="0"/>
            </a:br>
            <a:r>
              <a:rPr lang="en-US" dirty="0" err="1"/>
              <a:t>faLimādhā</a:t>
            </a:r>
            <a:r>
              <a:rPr lang="en-US" dirty="0"/>
              <a:t> </a:t>
            </a:r>
            <a:r>
              <a:rPr lang="en-US" dirty="0" err="1"/>
              <a:t>Dhāka</a:t>
            </a:r>
            <a:r>
              <a:rPr lang="en-US" dirty="0"/>
              <a:t> </a:t>
            </a:r>
            <a:r>
              <a:rPr lang="en-US" dirty="0" err="1"/>
              <a:t>Ṣār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8098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D3559-2527-914B-B0FB-E48E7338B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ذاقَ رَبُّ الـمَــجْــــدِ مَــوْتًــا </a:t>
            </a:r>
            <a:br>
              <a:rPr lang="ar-KW" dirty="0"/>
            </a:br>
            <a:r>
              <a:rPr lang="ar-KW" dirty="0"/>
              <a:t>بَــعْـــدَ صَــلْـــبٍ وَاحـتِــقـــار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7DA725-0FBA-1DD2-5961-70C9C109E3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Lord of glory encountered death </a:t>
            </a:r>
            <a:br>
              <a:rPr lang="en-US" dirty="0"/>
            </a:br>
            <a:r>
              <a:rPr lang="en-US" dirty="0"/>
              <a:t>after crucifixion and humiliation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5F1029-93C1-CA9E-7EF6-6EBB09C0D6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Dhāka</a:t>
            </a:r>
            <a:r>
              <a:rPr lang="en-US" dirty="0"/>
              <a:t> </a:t>
            </a:r>
            <a:r>
              <a:rPr lang="en-US" dirty="0" err="1"/>
              <a:t>Rabbul</a:t>
            </a:r>
            <a:r>
              <a:rPr lang="en-US" dirty="0"/>
              <a:t> </a:t>
            </a:r>
            <a:r>
              <a:rPr lang="en-US" dirty="0" err="1"/>
              <a:t>Majde</a:t>
            </a:r>
            <a:r>
              <a:rPr lang="en-US" dirty="0"/>
              <a:t> </a:t>
            </a:r>
            <a:r>
              <a:rPr lang="en-US" dirty="0" err="1"/>
              <a:t>Mawtan</a:t>
            </a:r>
            <a:br>
              <a:rPr lang="en-US" dirty="0"/>
            </a:br>
            <a:r>
              <a:rPr lang="en-US" dirty="0" err="1"/>
              <a:t>Baʻda</a:t>
            </a:r>
            <a:r>
              <a:rPr lang="en-US" dirty="0"/>
              <a:t> </a:t>
            </a:r>
            <a:r>
              <a:rPr lang="en-US" dirty="0" err="1"/>
              <a:t>Ṣalben</a:t>
            </a:r>
            <a:r>
              <a:rPr lang="en-US" dirty="0"/>
              <a:t> </a:t>
            </a:r>
            <a:r>
              <a:rPr lang="en-US" dirty="0" err="1"/>
              <a:t>waEḥtiqār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85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01332-C29C-73F7-02EA-6831852AA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0"/>
            <a:ext cx="11887200" cy="4920205"/>
          </a:xfrm>
        </p:spPr>
        <p:txBody>
          <a:bodyPr anchor="t" anchorCtr="0">
            <a:noAutofit/>
          </a:bodyPr>
          <a:lstStyle/>
          <a:p>
            <a:pPr rtl="0">
              <a:lnSpc>
                <a:spcPct val="130000"/>
              </a:lnSpc>
            </a:pPr>
            <a:r>
              <a:rPr lang="en-US" sz="6000" dirty="0">
                <a:latin typeface="+mj-lt"/>
              </a:rPr>
              <a:t>Oh-oh the deep, deep love of Jesus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Vast unmeasured, boundless, free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Rolling as a mighty ocean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In its fullness over 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36F14B-B808-9B73-D32A-3771EAB3F5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36695"/>
            <a:ext cx="11887200" cy="1692612"/>
          </a:xfrm>
        </p:spPr>
        <p:txBody>
          <a:bodyPr/>
          <a:lstStyle/>
          <a:p>
            <a:pPr rtl="1"/>
            <a:r>
              <a:rPr lang="ar-KW" dirty="0">
                <a:cs typeface="+mj-cs"/>
              </a:rPr>
              <a:t>أوه، يا لعمقِ حبِّ يسوعَ، يا لعمقِه. واسعٌ بلا حدٍّ، حرٌّ طليقُ </a:t>
            </a:r>
            <a:br>
              <a:rPr lang="ar-KW" dirty="0">
                <a:cs typeface="+mj-cs"/>
              </a:rPr>
            </a:br>
            <a:r>
              <a:rPr lang="ar-KW" dirty="0">
                <a:cs typeface="+mj-cs"/>
              </a:rPr>
              <a:t>يجري كمحيطٍ هائجٍ. بفيضِهِ يغمرُني</a:t>
            </a:r>
            <a:endParaRPr lang="en-US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7501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54725-68CA-8DD4-E0BB-6D68B9E555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29EB1-F65A-8069-AC41-128C9B601A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0"/>
            <a:ext cx="11887200" cy="4920205"/>
          </a:xfrm>
        </p:spPr>
        <p:txBody>
          <a:bodyPr anchor="t" anchorCtr="0">
            <a:noAutofit/>
          </a:bodyPr>
          <a:lstStyle/>
          <a:p>
            <a:pPr rtl="0">
              <a:lnSpc>
                <a:spcPct val="130000"/>
              </a:lnSpc>
            </a:pPr>
            <a:r>
              <a:rPr lang="en-US" sz="6000" dirty="0">
                <a:latin typeface="+mj-lt"/>
              </a:rPr>
              <a:t>Underneath me, all around me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Is the current of His love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Leading onward, leading homeward 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to Thy glorious rest above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CE62B7-B0B6-FD5E-4062-476CE11C360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36695"/>
            <a:ext cx="11887200" cy="1692612"/>
          </a:xfrm>
        </p:spPr>
        <p:txBody>
          <a:bodyPr/>
          <a:lstStyle/>
          <a:p>
            <a:pPr rtl="1"/>
            <a:r>
              <a:rPr lang="ar-KW" dirty="0">
                <a:cs typeface="+mj-cs"/>
              </a:rPr>
              <a:t>يغمرني تيار محبته ويقودني للأمام، </a:t>
            </a:r>
            <a:br>
              <a:rPr lang="ar-KW" dirty="0">
                <a:cs typeface="+mj-cs"/>
              </a:rPr>
            </a:br>
            <a:r>
              <a:rPr lang="ar-KW" dirty="0">
                <a:cs typeface="+mj-cs"/>
              </a:rPr>
              <a:t>يقودني نحو موطني، إلى راحتك المجيدة في العلى</a:t>
            </a:r>
          </a:p>
        </p:txBody>
      </p:sp>
    </p:spTree>
    <p:extLst>
      <p:ext uri="{BB962C8B-B14F-4D97-AF65-F5344CB8AC3E}">
        <p14:creationId xmlns:p14="http://schemas.microsoft.com/office/powerpoint/2010/main" val="4555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90860-587B-8CB9-C0A3-B93974FCA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أُنْــظُـــروا كَــيْـــفَ يَـــداهُ </a:t>
            </a:r>
            <a:br>
              <a:rPr lang="ar-KW" dirty="0"/>
            </a:br>
            <a:r>
              <a:rPr lang="ar-KW" dirty="0"/>
              <a:t>سُــمِّــرَت فَــوْقَ الـخَـشَــب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8D7274-ED6E-BB0A-3153-961B2EAA17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Behold how his hands were nailed to the wood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2FC4F-A1BF-722B-571F-0AEA151D8A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Unẓurū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Yadāhu</a:t>
            </a:r>
            <a:br>
              <a:rPr lang="en-US" dirty="0"/>
            </a:br>
            <a:r>
              <a:rPr lang="en-US" dirty="0" err="1"/>
              <a:t>Summerat</a:t>
            </a:r>
            <a:r>
              <a:rPr lang="en-US" dirty="0"/>
              <a:t> </a:t>
            </a:r>
            <a:r>
              <a:rPr lang="en-US" dirty="0" err="1"/>
              <a:t>Fawqal</a:t>
            </a:r>
            <a:r>
              <a:rPr lang="en-US" dirty="0"/>
              <a:t> </a:t>
            </a:r>
            <a:r>
              <a:rPr lang="en-US" dirty="0" err="1"/>
              <a:t>Khashab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16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A9C1D-A7E6-AB92-80CA-AF27A028E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وَلَـــهُ إِكـــلـــيـــلُ شَـــــوْكٍ </a:t>
            </a:r>
            <a:br>
              <a:rPr lang="ar-KW" dirty="0"/>
            </a:br>
            <a:r>
              <a:rPr lang="ar-KW" dirty="0"/>
              <a:t>نـابَ عَــن تـــاجِ الــذَّهَـــب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AF632-30E3-FEC7-907C-D1B217A68F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He wore a crown of thorns </a:t>
            </a:r>
            <a:br>
              <a:rPr lang="en-US" dirty="0"/>
            </a:br>
            <a:r>
              <a:rPr lang="en-US" dirty="0"/>
              <a:t>in place of the Crown of Gold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FB2901-E224-5328-3E24-8BABE31185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waLahu</a:t>
            </a:r>
            <a:r>
              <a:rPr lang="en-US" dirty="0"/>
              <a:t> ‛</a:t>
            </a:r>
            <a:r>
              <a:rPr lang="en-US" dirty="0" err="1"/>
              <a:t>Eklīlu</a:t>
            </a:r>
            <a:r>
              <a:rPr lang="en-US" dirty="0"/>
              <a:t> </a:t>
            </a:r>
            <a:r>
              <a:rPr lang="en-US" dirty="0" err="1"/>
              <a:t>Shawken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Nāba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Tāje</a:t>
            </a:r>
            <a:r>
              <a:rPr lang="en-US" dirty="0"/>
              <a:t> </a:t>
            </a:r>
            <a:r>
              <a:rPr lang="en-US" dirty="0" err="1"/>
              <a:t>Dhahab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15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11F93-1CDB-B6D1-E24A-CEB01A612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آهِ مــا أَقْــسَــــى عُـــــداةً </a:t>
            </a:r>
            <a:br>
              <a:rPr lang="ar-KW" dirty="0"/>
            </a:br>
            <a:r>
              <a:rPr lang="ar-KW" dirty="0"/>
              <a:t>صَــنَــعَـــت هــذا الـعَـجَــب!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8C718A-6ADE-9025-56BC-3ACED933AF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Awe, how cruel were those hands, </a:t>
            </a:r>
            <a:br>
              <a:rPr lang="en-US" dirty="0"/>
            </a:br>
            <a:r>
              <a:rPr lang="en-US" dirty="0"/>
              <a:t>that did this dreadful act!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CE99A9-95A8-7583-2288-F60E9F7361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Āhe</a:t>
            </a:r>
            <a:r>
              <a:rPr lang="en-US" dirty="0"/>
              <a:t>, </a:t>
            </a:r>
            <a:r>
              <a:rPr lang="en-US" dirty="0" err="1"/>
              <a:t>Mā</a:t>
            </a:r>
            <a:r>
              <a:rPr lang="en-US" dirty="0"/>
              <a:t> ‛</a:t>
            </a:r>
            <a:r>
              <a:rPr lang="en-US" dirty="0" err="1"/>
              <a:t>Aqsā</a:t>
            </a:r>
            <a:r>
              <a:rPr lang="en-US" dirty="0"/>
              <a:t> </a:t>
            </a:r>
            <a:r>
              <a:rPr lang="en-US" dirty="0" err="1"/>
              <a:t>ʻUātan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Ṣanaʻat</a:t>
            </a:r>
            <a:r>
              <a:rPr lang="en-US" dirty="0"/>
              <a:t> </a:t>
            </a:r>
            <a:r>
              <a:rPr lang="en-US" dirty="0" err="1"/>
              <a:t>Hādhāl</a:t>
            </a:r>
            <a:r>
              <a:rPr lang="en-US" dirty="0"/>
              <a:t> </a:t>
            </a:r>
            <a:r>
              <a:rPr lang="en-US" dirty="0" err="1"/>
              <a:t>ʻAjab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250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148FF-FC49-2A97-0FFA-0F1B0A6D7F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BDE2E-2027-52D8-D00C-E071FA0BC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0"/>
            <a:ext cx="11887200" cy="4920205"/>
          </a:xfrm>
        </p:spPr>
        <p:txBody>
          <a:bodyPr anchor="t" anchorCtr="0">
            <a:noAutofit/>
          </a:bodyPr>
          <a:lstStyle/>
          <a:p>
            <a:pPr rtl="0">
              <a:lnSpc>
                <a:spcPct val="130000"/>
              </a:lnSpc>
            </a:pPr>
            <a:r>
              <a:rPr lang="en-US" sz="6000" dirty="0">
                <a:latin typeface="+mj-lt"/>
              </a:rPr>
              <a:t>Oh-oh the deep, deep love of Jesus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'Tis a </a:t>
            </a:r>
            <a:r>
              <a:rPr lang="en-US" sz="6000" dirty="0" err="1">
                <a:latin typeface="+mj-lt"/>
              </a:rPr>
              <a:t>heav'n</a:t>
            </a:r>
            <a:r>
              <a:rPr lang="en-US" sz="6000" dirty="0">
                <a:latin typeface="+mj-lt"/>
              </a:rPr>
              <a:t> of </a:t>
            </a:r>
            <a:r>
              <a:rPr lang="en-US" sz="6000" dirty="0" err="1">
                <a:latin typeface="+mj-lt"/>
              </a:rPr>
              <a:t>heav'ns</a:t>
            </a:r>
            <a:r>
              <a:rPr lang="en-US" sz="6000" dirty="0">
                <a:latin typeface="+mj-lt"/>
              </a:rPr>
              <a:t> to me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And it lifts me up to glory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For it lifts me up to Thee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BCD3B7-A0E3-BB86-749E-B66C6E94A4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36695"/>
            <a:ext cx="11887200" cy="1692612"/>
          </a:xfrm>
        </p:spPr>
        <p:txBody>
          <a:bodyPr/>
          <a:lstStyle/>
          <a:p>
            <a:pPr rtl="1"/>
            <a:r>
              <a:rPr lang="ar-KW" dirty="0">
                <a:cs typeface="+mj-cs"/>
              </a:rPr>
              <a:t>أوه، حُـبُّ يسوعُ العميق، إنه سماء السماوات بالنسبة لي</a:t>
            </a:r>
          </a:p>
          <a:p>
            <a:pPr rtl="1"/>
            <a:r>
              <a:rPr lang="ar-KW" dirty="0">
                <a:cs typeface="+mj-cs"/>
              </a:rPr>
              <a:t>ويرفعني إلى المجد، لأنه يرفعني إليك</a:t>
            </a:r>
          </a:p>
        </p:txBody>
      </p:sp>
    </p:spTree>
    <p:extLst>
      <p:ext uri="{BB962C8B-B14F-4D97-AF65-F5344CB8AC3E}">
        <p14:creationId xmlns:p14="http://schemas.microsoft.com/office/powerpoint/2010/main" val="138407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289FA-6901-9A67-37F0-9B8B878C6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7341C-407A-3FC4-4AD6-C5173F6C8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0"/>
            <a:ext cx="11887200" cy="4920205"/>
          </a:xfrm>
        </p:spPr>
        <p:txBody>
          <a:bodyPr anchor="t" anchorCtr="0">
            <a:noAutofit/>
          </a:bodyPr>
          <a:lstStyle/>
          <a:p>
            <a:pPr rtl="0">
              <a:lnSpc>
                <a:spcPct val="130000"/>
              </a:lnSpc>
            </a:pPr>
            <a:r>
              <a:rPr lang="en-US" sz="6000" dirty="0">
                <a:latin typeface="+mj-lt"/>
              </a:rPr>
              <a:t>Oh-oh the deep, deep love of Jesus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Spread His praise from shore to shore</a:t>
            </a:r>
            <a:br>
              <a:rPr lang="en-US" sz="6000" dirty="0">
                <a:latin typeface="+mj-lt"/>
              </a:rPr>
            </a:br>
            <a:r>
              <a:rPr lang="en-US" sz="6000" dirty="0">
                <a:latin typeface="+mj-lt"/>
              </a:rPr>
              <a:t>How He loveth, ever loveth</a:t>
            </a:r>
            <a:br>
              <a:rPr lang="en-US" sz="6000" dirty="0">
                <a:latin typeface="+mj-lt"/>
              </a:rPr>
            </a:br>
            <a:r>
              <a:rPr lang="en-US" sz="6000" dirty="0" err="1">
                <a:latin typeface="+mj-lt"/>
              </a:rPr>
              <a:t>Changeth</a:t>
            </a:r>
            <a:r>
              <a:rPr lang="en-US" sz="6000" dirty="0">
                <a:latin typeface="+mj-lt"/>
              </a:rPr>
              <a:t> never, nevermore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4EAD18-35D5-B604-409F-34B6B8DD06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5036695"/>
            <a:ext cx="11887200" cy="1692612"/>
          </a:xfrm>
        </p:spPr>
        <p:txBody>
          <a:bodyPr/>
          <a:lstStyle/>
          <a:p>
            <a:pPr rtl="1"/>
            <a:r>
              <a:rPr lang="ar-KW" dirty="0">
                <a:cs typeface="+mj-cs"/>
              </a:rPr>
              <a:t>أوه، حُـبُّ يسوعُ العميق، انشروا تسبيحه في كل مكان </a:t>
            </a:r>
            <a:br>
              <a:rPr lang="ar-KW" dirty="0">
                <a:cs typeface="+mj-cs"/>
              </a:rPr>
            </a:br>
            <a:r>
              <a:rPr lang="ar-KW" dirty="0">
                <a:cs typeface="+mj-cs"/>
              </a:rPr>
              <a:t>كيف يحب، يحب دائمًا، لا يتغير أبدًا</a:t>
            </a:r>
          </a:p>
        </p:txBody>
      </p:sp>
    </p:spTree>
    <p:extLst>
      <p:ext uri="{BB962C8B-B14F-4D97-AF65-F5344CB8AC3E}">
        <p14:creationId xmlns:p14="http://schemas.microsoft.com/office/powerpoint/2010/main" val="4921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28605-4A82-FAC3-4B50-95BCCB971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أُنــظُــــروا كَــيْـــفَ دِمــــاهُ </a:t>
            </a:r>
            <a:br>
              <a:rPr lang="ar-KW" dirty="0"/>
            </a:br>
            <a:r>
              <a:rPr lang="ar-KW" dirty="0"/>
              <a:t>قَــطَــرَتْ مِــــن جَــنــبِـــــهِ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2B94FF-E0DC-ED61-5EA4-A79B14B3B9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Behold how his blood is dripped from his side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485EF0-1315-C37F-7E30-F198EA4F78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Unẓurū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Dmāhu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Qaṭarat</a:t>
            </a:r>
            <a:r>
              <a:rPr lang="en-US" dirty="0"/>
              <a:t> Min </a:t>
            </a:r>
            <a:r>
              <a:rPr lang="en-US" dirty="0" err="1"/>
              <a:t>Janbihi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82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5679B-75B2-669A-EA2F-B4455DC39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وَاسْـمَــعُـــوا صَــوْتَ أَنــيــــنٍ </a:t>
            </a:r>
            <a:br>
              <a:rPr lang="ar-KW" dirty="0"/>
            </a:br>
            <a:r>
              <a:rPr lang="ar-KW" dirty="0"/>
              <a:t>صـــاعِــــدٍ مِــن قَـــلـــبِــــــــهِ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3C1092-E5CD-B1D3-CE28-83D3E7C7FE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Hear the groaning coming out from his heart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628E7C-7D20-CAEB-277B-370B05FF07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waEsmaʻū</a:t>
            </a:r>
            <a:r>
              <a:rPr lang="en-US" dirty="0"/>
              <a:t> </a:t>
            </a:r>
            <a:r>
              <a:rPr lang="en-US" dirty="0" err="1"/>
              <a:t>Ṣawta</a:t>
            </a:r>
            <a:r>
              <a:rPr lang="en-US" dirty="0"/>
              <a:t> ‛</a:t>
            </a:r>
            <a:r>
              <a:rPr lang="en-US" dirty="0" err="1"/>
              <a:t>Anīnen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Ṣāʻeden</a:t>
            </a:r>
            <a:r>
              <a:rPr lang="en-US" dirty="0"/>
              <a:t> Min </a:t>
            </a:r>
            <a:r>
              <a:rPr lang="en-US" dirty="0" err="1"/>
              <a:t>Qalbihi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31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4D3DC-4E49-145E-AAF0-E6C3CE3A2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يــا تُــــرَى ذاكَ لِـــمـــــاذا </a:t>
            </a:r>
            <a:br>
              <a:rPr lang="ar-KW" dirty="0"/>
            </a:br>
            <a:r>
              <a:rPr lang="ar-KW" dirty="0"/>
              <a:t>هَــلْ لَــكُــم عِــلْــمٌ بِـــــهِ؟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A12BE-81E4-5AF3-83B8-ED027CAFC1C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wonder why it happened, </a:t>
            </a:r>
            <a:br>
              <a:rPr lang="en-US" dirty="0"/>
            </a:br>
            <a:r>
              <a:rPr lang="en-US" dirty="0"/>
              <a:t>did you know about it?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9F56EB-B2A6-1599-B667-39CFCDAFBA2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Turā</a:t>
            </a:r>
            <a:r>
              <a:rPr lang="en-US" dirty="0"/>
              <a:t> </a:t>
            </a:r>
            <a:r>
              <a:rPr lang="en-US" dirty="0" err="1"/>
              <a:t>Dhāka</a:t>
            </a:r>
            <a:r>
              <a:rPr lang="en-US" dirty="0"/>
              <a:t> </a:t>
            </a:r>
            <a:r>
              <a:rPr lang="en-US" dirty="0" err="1"/>
              <a:t>Limādhā</a:t>
            </a:r>
            <a:r>
              <a:rPr lang="en-US" dirty="0"/>
              <a:t>,</a:t>
            </a:r>
            <a:br>
              <a:rPr lang="en-US" dirty="0"/>
            </a:b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lakum</a:t>
            </a:r>
            <a:r>
              <a:rPr lang="en-US" dirty="0"/>
              <a:t> </a:t>
            </a:r>
            <a:r>
              <a:rPr lang="en-US" dirty="0" err="1"/>
              <a:t>ʻElmon</a:t>
            </a:r>
            <a:r>
              <a:rPr lang="en-US" dirty="0"/>
              <a:t> </a:t>
            </a:r>
            <a:r>
              <a:rPr lang="en-US" dirty="0" err="1"/>
              <a:t>bihi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6801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117F0-A047-08DF-F528-B20E9BB2C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بِـالـخَـطـايــا قَـــد وُلِــدنــــــا </a:t>
            </a:r>
            <a:br>
              <a:rPr lang="ar-KW" dirty="0"/>
            </a:br>
            <a:r>
              <a:rPr lang="ar-KW" dirty="0"/>
              <a:t>مُـسْـتَـحِـقِّــيـــنَ الـغَــضَــــب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D04034-9938-3289-EC3F-DEFA927558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We were born with sins</a:t>
            </a:r>
            <a:br>
              <a:rPr lang="en-US" dirty="0"/>
            </a:br>
            <a:r>
              <a:rPr lang="en-US" dirty="0"/>
              <a:t>We deserved the wrath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36792E-4E9D-58EA-D2DA-3E3AC1150F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bilKhaṭāyā</a:t>
            </a:r>
            <a:r>
              <a:rPr lang="en-US" dirty="0"/>
              <a:t> </a:t>
            </a:r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Wulednā</a:t>
            </a:r>
            <a:br>
              <a:rPr lang="en-US" dirty="0"/>
            </a:br>
            <a:r>
              <a:rPr lang="en-US" dirty="0" err="1"/>
              <a:t>Mustaḥiqqīnal</a:t>
            </a:r>
            <a:r>
              <a:rPr lang="en-US" dirty="0"/>
              <a:t> </a:t>
            </a:r>
            <a:r>
              <a:rPr lang="en-US" dirty="0" err="1"/>
              <a:t>Ghaḍab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9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1BE57-C520-61DE-EE9F-14BFBE83F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فَــأَتـــانـــــا وَفَــــدانـــــــــا</a:t>
            </a:r>
            <a:br>
              <a:rPr lang="ar-KW" dirty="0"/>
            </a:br>
            <a:r>
              <a:rPr lang="ar-KW" dirty="0"/>
              <a:t>مِـن عَــذابٍ فــي الـلَّــهَـــب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5A9621-CD3A-C372-FFE5-15D4391FC9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He descended and redeemed us </a:t>
            </a:r>
            <a:br>
              <a:rPr lang="en-US" dirty="0"/>
            </a:br>
            <a:r>
              <a:rPr lang="en-US" dirty="0"/>
              <a:t>from the torment of the flame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174BBC-78F6-42CF-B6A8-692B58B0DD1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fa‛Atānā</a:t>
            </a:r>
            <a:r>
              <a:rPr lang="en-US" dirty="0"/>
              <a:t> </a:t>
            </a:r>
            <a:r>
              <a:rPr lang="en-US" dirty="0" err="1"/>
              <a:t>waFadānā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ʻAdhāben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Lahab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8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C400F-9D87-2D2D-D938-AB7164EEB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يـا أُلـي الآثــامِ أَصْــغــــوا </a:t>
            </a:r>
            <a:br>
              <a:rPr lang="ar-KW" dirty="0"/>
            </a:br>
            <a:r>
              <a:rPr lang="ar-KW" dirty="0"/>
              <a:t>وَاعْــرِفــوا هــذا الـسَّـبَــب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041B67-6436-0539-3497-5AB40EC892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You, who commit iniquities, listen </a:t>
            </a:r>
            <a:br>
              <a:rPr lang="en-US" dirty="0"/>
            </a:br>
            <a:r>
              <a:rPr lang="en-US" dirty="0"/>
              <a:t>and comprehend the reason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7BBEB1-CCFE-E186-4FD3-B0C374082E6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Ulīl</a:t>
            </a:r>
            <a:r>
              <a:rPr lang="en-US" dirty="0"/>
              <a:t> ‛</a:t>
            </a:r>
            <a:r>
              <a:rPr lang="en-US" dirty="0" err="1"/>
              <a:t>Āthāmi</a:t>
            </a:r>
            <a:r>
              <a:rPr lang="en-US" dirty="0"/>
              <a:t> ‛</a:t>
            </a:r>
            <a:r>
              <a:rPr lang="en-US" dirty="0" err="1"/>
              <a:t>Aṣghū</a:t>
            </a:r>
            <a:br>
              <a:rPr lang="en-US" dirty="0"/>
            </a:br>
            <a:r>
              <a:rPr lang="en-US" dirty="0" err="1"/>
              <a:t>wAʻrefū</a:t>
            </a:r>
            <a:r>
              <a:rPr lang="en-US" dirty="0"/>
              <a:t> </a:t>
            </a:r>
            <a:r>
              <a:rPr lang="en-US" dirty="0" err="1"/>
              <a:t>Hādhāh</a:t>
            </a:r>
            <a:r>
              <a:rPr lang="en-US" dirty="0"/>
              <a:t> </a:t>
            </a:r>
            <a:r>
              <a:rPr lang="en-US" dirty="0" err="1"/>
              <a:t>Ssabab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41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5BA79-2FCB-D650-B84F-319A1BF47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إِرفَـعــوا</a:t>
            </a:r>
            <a:r>
              <a:rPr lang="ar-KW" dirty="0"/>
              <a:t> الأَيـــدي وَصَــلُّـــوا</a:t>
            </a:r>
            <a:br>
              <a:rPr lang="ar-KW" dirty="0"/>
            </a:br>
            <a:r>
              <a:rPr lang="ar-KW" dirty="0"/>
              <a:t>وَاشْــكُــــروا رَبَّ الــفِـــــدَى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CF8CE-325D-C4E1-7EBF-A5A76D9CCF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Raise your hands, pray </a:t>
            </a:r>
            <a:br>
              <a:rPr lang="en-US" dirty="0"/>
            </a:br>
            <a:r>
              <a:rPr lang="en-US" dirty="0"/>
              <a:t>and thank the Lord of Redemption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DA9D19-79BC-B6BC-0445-9200864D9C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Erfaʻūl</a:t>
            </a:r>
            <a:r>
              <a:rPr lang="en-US" dirty="0"/>
              <a:t> ‛</a:t>
            </a:r>
            <a:r>
              <a:rPr lang="en-US" dirty="0" err="1"/>
              <a:t>Aydī</a:t>
            </a:r>
            <a:r>
              <a:rPr lang="en-US" dirty="0"/>
              <a:t> </a:t>
            </a:r>
            <a:r>
              <a:rPr lang="en-US" dirty="0" err="1"/>
              <a:t>waṢallū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wAskurū</a:t>
            </a:r>
            <a:r>
              <a:rPr lang="en-US" dirty="0"/>
              <a:t> </a:t>
            </a:r>
            <a:r>
              <a:rPr lang="en-US" dirty="0" err="1"/>
              <a:t>Rabbal</a:t>
            </a:r>
            <a:r>
              <a:rPr lang="en-US" dirty="0"/>
              <a:t> </a:t>
            </a:r>
            <a:r>
              <a:rPr lang="en-US" dirty="0" err="1"/>
              <a:t>Fedā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88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A401EF5-945D-4C2F-4A85-D36AC5C1C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وَاطــلُـبــوا عَــفــوًا وَظَــلُّـــوا</a:t>
            </a:r>
            <a:br>
              <a:rPr lang="ar-KW" dirty="0"/>
            </a:br>
            <a:r>
              <a:rPr lang="ar-KW" dirty="0"/>
              <a:t>قــائِــلــيـــــنَ سُـــجَّــــــدا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6078A90-B51C-1C3F-C08E-68BD144F72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Ask for forgiveness and always </a:t>
            </a:r>
            <a:br>
              <a:rPr lang="en-US" dirty="0"/>
            </a:br>
            <a:r>
              <a:rPr lang="en-US" dirty="0"/>
              <a:t>utter in prostration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160ED3C-FEC8-B807-B680-6E225A4207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wAṭlubū</a:t>
            </a:r>
            <a:r>
              <a:rPr lang="en-US" dirty="0"/>
              <a:t> </a:t>
            </a:r>
            <a:r>
              <a:rPr lang="en-US" dirty="0" err="1"/>
              <a:t>ʻAfwan</a:t>
            </a:r>
            <a:r>
              <a:rPr lang="en-US" dirty="0"/>
              <a:t> </a:t>
            </a:r>
            <a:r>
              <a:rPr lang="en-US" dirty="0" err="1"/>
              <a:t>waẒallū</a:t>
            </a:r>
            <a:br>
              <a:rPr lang="en-US" dirty="0"/>
            </a:br>
            <a:r>
              <a:rPr lang="en-US" dirty="0" err="1"/>
              <a:t>Qā‛elīna</a:t>
            </a:r>
            <a:r>
              <a:rPr lang="en-US" dirty="0"/>
              <a:t> </a:t>
            </a:r>
            <a:r>
              <a:rPr lang="en-US" dirty="0" err="1"/>
              <a:t>Sujjada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68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4B786-4908-3906-B3A7-94716C87E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قَـبِـلـتَ الـمَــوْتَ طَــوْعًــا </a:t>
            </a:r>
            <a:br>
              <a:rPr lang="ar-KW" dirty="0"/>
            </a:br>
            <a:r>
              <a:rPr lang="ar-KW" dirty="0"/>
              <a:t>مُــنْـــقِــــذًا أَهْـــلَ الـــــرَّدى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FF29F2-1C36-4431-0B44-D8D0480D3C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voluntarily accepted death</a:t>
            </a:r>
            <a:br>
              <a:rPr lang="en-US" dirty="0"/>
            </a:br>
            <a:r>
              <a:rPr lang="en-US" dirty="0"/>
              <a:t>Saving the people of destruction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6D7C72-108C-840B-A067-85D961395CF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Qabeltal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</a:t>
            </a:r>
            <a:r>
              <a:rPr lang="en-US" dirty="0" err="1"/>
              <a:t>Ṭawʻan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Munqedhan</a:t>
            </a:r>
            <a:r>
              <a:rPr lang="en-US" dirty="0"/>
              <a:t> </a:t>
            </a:r>
            <a:r>
              <a:rPr lang="en-US" dirty="0" err="1"/>
              <a:t>ʻAhla</a:t>
            </a:r>
            <a:r>
              <a:rPr lang="en-US" dirty="0"/>
              <a:t> </a:t>
            </a:r>
            <a:r>
              <a:rPr lang="en-US" dirty="0" err="1"/>
              <a:t>Rradā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34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3446E7F-7F21-47AF-93C4-CF03D84ABE52}" vid="{9BCA41D5-DD87-4E95-9751-7954882663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652</TotalTime>
  <Words>656</Words>
  <Application>Microsoft Office PowerPoint</Application>
  <PresentationFormat>Widescreen</PresentationFormat>
  <Paragraphs>61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Calibri Light</vt:lpstr>
      <vt:lpstr>AramaicShimo</vt:lpstr>
      <vt:lpstr>Arial</vt:lpstr>
      <vt:lpstr>Arial</vt:lpstr>
      <vt:lpstr>Calibri</vt:lpstr>
      <vt:lpstr>Times New Roman</vt:lpstr>
      <vt:lpstr>6_Office Theme</vt:lpstr>
      <vt:lpstr>هُــوَذا قَــد صـــارَ لَــيْـــلٌ</vt:lpstr>
      <vt:lpstr>هُــوَذا قَـــد صــــارَ لَــيْــــلٌ  مُـظْــلِــمٌ نِــصْــفَ الـنَّـهــــار</vt:lpstr>
      <vt:lpstr>وَالـصُّـخـورُ الـصُّــمُ شُــقَّـــت  فَــلِــمــــاذا ذاكَ صــــــــــار؟</vt:lpstr>
      <vt:lpstr>ذاقَ رَبُّ الـمَــجْــــدِ مَــوْتًــا  بَــعْـــدَ صَــلْـــبٍ وَاحـتِــقـــار</vt:lpstr>
      <vt:lpstr>Oh-oh the deep, deep love of Jesus Vast unmeasured, boundless, free Rolling as a mighty ocean In its fullness over me</vt:lpstr>
      <vt:lpstr>Underneath me, all around me Is the current of His love Leading onward, leading homeward  to Thy glorious rest above</vt:lpstr>
      <vt:lpstr>أُنْــظُـــروا كَــيْـــفَ يَـــداهُ  سُــمِّــرَت فَــوْقَ الـخَـشَــب</vt:lpstr>
      <vt:lpstr>وَلَـــهُ إِكـــلـــيـــلُ شَـــــوْكٍ  نـابَ عَــن تـــاجِ الــذَّهَـــب</vt:lpstr>
      <vt:lpstr>آهِ مــا أَقْــسَــــى عُـــــداةً  صَــنَــعَـــت هــذا الـعَـجَــب!</vt:lpstr>
      <vt:lpstr>Oh-oh the deep, deep love of Jesus 'Tis a heav'n of heav'ns to me And it lifts me up to glory For it lifts me up to Thee</vt:lpstr>
      <vt:lpstr>Oh-oh the deep, deep love of Jesus Spread His praise from shore to shore How He loveth, ever loveth Changeth never, nevermore</vt:lpstr>
      <vt:lpstr>أُنــظُــــروا كَــيْـــفَ دِمــــاهُ  قَــطَــرَتْ مِــــن جَــنــبِـــــهِ</vt:lpstr>
      <vt:lpstr>وَاسْـمَــعُـــوا صَــوْتَ أَنــيــــنٍ  صـــاعِــــدٍ مِــن قَـــلـــبِــــــــهِ</vt:lpstr>
      <vt:lpstr>يــا تُــــرَى ذاكَ لِـــمـــــاذا  هَــلْ لَــكُــم عِــلْــمٌ بِـــــهِ؟</vt:lpstr>
      <vt:lpstr>بِـالـخَـطـايــا قَـــد وُلِــدنــــــا  مُـسْـتَـحِـقِّــيـــنَ الـغَــضَــــب</vt:lpstr>
      <vt:lpstr>فَــأَتـــانـــــا وَفَــــدانـــــــــا مِـن عَــذابٍ فــي الـلَّــهَـــب</vt:lpstr>
      <vt:lpstr>يـا أُلـي الآثــامِ أَصْــغــــوا  وَاعْــرِفــوا هــذا الـسَّـبَــب</vt:lpstr>
      <vt:lpstr>إِرفَـعــوا الأَيـــدي وَصَــلُّـــوا وَاشْــكُــــروا رَبَّ الــفِـــــدَى</vt:lpstr>
      <vt:lpstr>وَاطــلُـبــوا عَــفــوًا وَظَــلُّـــوا قــائِــلــيـــــنَ سُـــجَّــــــدا</vt:lpstr>
      <vt:lpstr>قَــد قَـبِـلـتَ الـمَــوْتَ طَــوْعًــا  مُــنْـــقِــــذًا أَهْـــلَ الـــــرَّدى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Huwadhā Qad Ṣāra Laylon - هوذا قد صار ليل</dc:title>
  <dc:subject/>
  <dc:creator>Nizart</dc:creator>
  <cp:keywords>Holy Week</cp:keywords>
  <cp:lastModifiedBy>Pascale Hage</cp:lastModifiedBy>
  <cp:revision>35</cp:revision>
  <dcterms:created xsi:type="dcterms:W3CDTF">2024-03-09T13:18:33Z</dcterms:created>
  <dcterms:modified xsi:type="dcterms:W3CDTF">2025-04-18T14:50:45Z</dcterms:modified>
  <cp:category/>
</cp:coreProperties>
</file>