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4"/>
  </p:notesMasterIdLst>
  <p:handoutMasterIdLst>
    <p:handoutMasterId r:id="rId15"/>
  </p:handoutMasterIdLst>
  <p:sldIdLst>
    <p:sldId id="363" r:id="rId2"/>
    <p:sldId id="265" r:id="rId3"/>
    <p:sldId id="375" r:id="rId4"/>
    <p:sldId id="371" r:id="rId5"/>
    <p:sldId id="374" r:id="rId6"/>
    <p:sldId id="353" r:id="rId7"/>
    <p:sldId id="372" r:id="rId8"/>
    <p:sldId id="376" r:id="rId9"/>
    <p:sldId id="373" r:id="rId10"/>
    <p:sldId id="377" r:id="rId11"/>
    <p:sldId id="378" r:id="rId12"/>
    <p:sldId id="34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715" autoAdjust="0"/>
    <p:restoredTop sz="94687"/>
  </p:normalViewPr>
  <p:slideViewPr>
    <p:cSldViewPr snapToGrid="0" snapToObjects="1">
      <p:cViewPr varScale="1">
        <p:scale>
          <a:sx n="92" d="100"/>
          <a:sy n="92" d="100"/>
        </p:scale>
        <p:origin x="72" y="1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09/09/2025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09/09/2025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2E5DB-53C6-C618-0631-79DCBAE96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635727-E79D-414E-3157-EFC9857DEB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264A85-D74A-F6A9-8BA7-E704A6E0C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F4263-AE20-7B68-87DE-0D18E473E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7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3C39D-1FB0-0EE9-5466-5B17DEEBC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F65AFBF4-E61E-2098-1607-EC248E8FB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>
            <a:normAutofit/>
          </a:bodyPr>
          <a:lstStyle/>
          <a:p>
            <a:r>
              <a:rPr lang="ar-KW" dirty="0"/>
              <a:t>الحب عم بفتّش عليك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BD74E255-C08A-B259-8466-01EE950C33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</p:spPr>
        <p:txBody>
          <a:bodyPr>
            <a:normAutofit/>
          </a:bodyPr>
          <a:lstStyle/>
          <a:p>
            <a:r>
              <a:rPr lang="en-US" dirty="0"/>
              <a:t>Love is searching for you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A7B2401-C708-D807-E9F4-E7102144FD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>
            <a:normAutofit/>
          </a:bodyPr>
          <a:lstStyle/>
          <a:p>
            <a:r>
              <a:rPr lang="en-US" dirty="0"/>
              <a:t>L </a:t>
            </a:r>
            <a:r>
              <a:rPr lang="en-US" dirty="0" err="1"/>
              <a:t>ḥobb</a:t>
            </a:r>
            <a:r>
              <a:rPr lang="en-US" dirty="0"/>
              <a:t> `Am </a:t>
            </a:r>
            <a:r>
              <a:rPr lang="en-US" dirty="0" err="1"/>
              <a:t>Bifattish</a:t>
            </a:r>
            <a:r>
              <a:rPr lang="en-US" dirty="0"/>
              <a:t> `</a:t>
            </a:r>
            <a:r>
              <a:rPr lang="en-US" dirty="0" err="1"/>
              <a:t>Alayk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10602A-07D4-005D-05AE-C779178D0C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</p:spPr>
        <p:txBody>
          <a:bodyPr>
            <a:normAutofit/>
          </a:bodyPr>
          <a:lstStyle/>
          <a:p>
            <a:r>
              <a:rPr lang="en-US" sz="3200" dirty="0"/>
              <a:t>Lyrics by: Fr. Raphael Zogheib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7CD0A3-6456-6C6C-8005-12D359F717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</p:spPr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: Fr. Raphael Zogheib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61B58D-2349-3150-062A-AEC37DD1C1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</p:spPr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Charles Chlela</a:t>
            </a:r>
            <a:endParaRPr lang="ar-SA" sz="3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A22BD0-2124-FB22-5D8A-4370638A44B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</p:spPr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Charles Chlela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A1FFBDD-C3C8-F562-5CED-5A5E5478952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</p:spPr>
        <p:txBody>
          <a:bodyPr>
            <a:normAutofit/>
          </a:bodyPr>
          <a:lstStyle/>
          <a:p>
            <a:r>
              <a:rPr lang="ar-SA" sz="3200" dirty="0"/>
              <a:t>كلمات: أ. روفايل زغيب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25D0406-CA16-7445-42A6-666F74097AC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</p:spPr>
        <p:txBody>
          <a:bodyPr>
            <a:normAutofit/>
          </a:bodyPr>
          <a:lstStyle/>
          <a:p>
            <a:r>
              <a:rPr lang="ar-SA" sz="3200" dirty="0"/>
              <a:t>تلحين: شارل شلالا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8293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ض</a:t>
            </a:r>
            <a:r>
              <a:rPr lang="ar-LB" dirty="0"/>
              <a:t>َ</a:t>
            </a:r>
            <a:r>
              <a:rPr lang="ar-KW" dirty="0"/>
              <a:t>يّ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</a:t>
            </a:r>
            <a:r>
              <a:rPr lang="ar-KW" dirty="0"/>
              <a:t>ت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ون</a:t>
            </a:r>
            <a:r>
              <a:rPr lang="ar-LB" dirty="0"/>
              <a:t>ْ</a:t>
            </a:r>
            <a:r>
              <a:rPr lang="ar-KW" dirty="0"/>
              <a:t>سيت</a:t>
            </a:r>
            <a:r>
              <a:rPr lang="ar-LB" dirty="0"/>
              <a:t>ْ</a:t>
            </a:r>
            <a:r>
              <a:rPr lang="ar-KW" dirty="0"/>
              <a:t> ط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ِ</a:t>
            </a:r>
            <a:r>
              <a:rPr lang="ar-KW" dirty="0"/>
              <a:t>يق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you lost your path,</a:t>
            </a:r>
          </a:p>
          <a:p>
            <a:r>
              <a:rPr lang="en-US" dirty="0"/>
              <a:t>and forgot what’s really within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Eẓa</a:t>
            </a:r>
            <a:r>
              <a:rPr lang="en-US" dirty="0"/>
              <a:t> </a:t>
            </a:r>
            <a:r>
              <a:rPr lang="en-US" dirty="0" err="1"/>
              <a:t>Ḍaya`it</a:t>
            </a:r>
            <a:r>
              <a:rPr lang="en-US" dirty="0"/>
              <a:t> </a:t>
            </a:r>
            <a:r>
              <a:rPr lang="en-US" dirty="0" err="1"/>
              <a:t>Darbak</a:t>
            </a:r>
            <a:endParaRPr lang="en-US" dirty="0"/>
          </a:p>
          <a:p>
            <a:r>
              <a:rPr lang="en-US" dirty="0" err="1"/>
              <a:t>wNsīt</a:t>
            </a:r>
            <a:r>
              <a:rPr lang="en-US" dirty="0"/>
              <a:t> </a:t>
            </a:r>
            <a:r>
              <a:rPr lang="en-US" dirty="0" err="1"/>
              <a:t>Ṭarī</a:t>
            </a:r>
            <a:r>
              <a:rPr lang="en-US" dirty="0"/>
              <a:t>’ ’Albak</a:t>
            </a:r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3EB1A-24A8-9055-7998-85AF67D1C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915A3-6B7C-C561-3395-D5AF553FD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ك</a:t>
            </a:r>
            <a:r>
              <a:rPr lang="ar-LB" dirty="0"/>
              <a:t>ِ</a:t>
            </a:r>
            <a:r>
              <a:rPr lang="ar-KW" dirty="0"/>
              <a:t>لّ</a:t>
            </a:r>
            <a:r>
              <a:rPr lang="ar-LB" dirty="0"/>
              <a:t>ُ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ت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ح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َّ</a:t>
            </a:r>
            <a:r>
              <a:rPr lang="ar-KW" dirty="0"/>
              <a:t>ى للي ب</a:t>
            </a:r>
            <a:r>
              <a:rPr lang="ar-LB" dirty="0"/>
              <a:t>ِ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D38B58-0DD2-15E2-C2C5-A3D54515D0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everyone left you,</a:t>
            </a:r>
          </a:p>
          <a:p>
            <a:r>
              <a:rPr lang="en-US" dirty="0"/>
              <a:t>Even the closest to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05EEE3-C103-357D-FCB4-FEF2F7530C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fi-FI" dirty="0"/>
              <a:t>’</a:t>
            </a:r>
            <a:r>
              <a:rPr lang="fi-FI" dirty="0" err="1"/>
              <a:t>Eẓa</a:t>
            </a:r>
            <a:r>
              <a:rPr lang="fi-FI" dirty="0"/>
              <a:t> </a:t>
            </a:r>
            <a:r>
              <a:rPr lang="fi-FI" dirty="0" err="1"/>
              <a:t>Killon</a:t>
            </a:r>
            <a:r>
              <a:rPr lang="fi-FI" dirty="0"/>
              <a:t> </a:t>
            </a:r>
            <a:r>
              <a:rPr lang="fi-FI" dirty="0" err="1"/>
              <a:t>Tarakūk</a:t>
            </a:r>
            <a:endParaRPr lang="fi-FI" dirty="0"/>
          </a:p>
          <a:p>
            <a:r>
              <a:rPr lang="fi-FI" dirty="0" err="1"/>
              <a:t>Ḥatta</a:t>
            </a:r>
            <a:r>
              <a:rPr lang="fi-FI" dirty="0"/>
              <a:t> </a:t>
            </a:r>
            <a:r>
              <a:rPr lang="fi-FI" dirty="0" err="1"/>
              <a:t>Llī</a:t>
            </a:r>
            <a:r>
              <a:rPr lang="fi-FI" dirty="0"/>
              <a:t> </a:t>
            </a:r>
            <a:r>
              <a:rPr lang="fi-FI" dirty="0" err="1"/>
              <a:t>Biḥebbūk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8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1762BF-FACD-2CD2-C4AE-F9EC3176E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DB78C-70F0-DA78-AC38-D2266AD28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ض</a:t>
            </a:r>
            <a:r>
              <a:rPr lang="ar-LB" dirty="0"/>
              <a:t>َ</a:t>
            </a:r>
            <a:r>
              <a:rPr lang="ar-KW" dirty="0"/>
              <a:t>يّ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</a:t>
            </a:r>
            <a:r>
              <a:rPr lang="ar-KW" dirty="0"/>
              <a:t>ت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ون</a:t>
            </a:r>
            <a:r>
              <a:rPr lang="ar-LB" dirty="0"/>
              <a:t>ْ</a:t>
            </a:r>
            <a:r>
              <a:rPr lang="ar-KW" dirty="0"/>
              <a:t>سيت</a:t>
            </a:r>
            <a:r>
              <a:rPr lang="ar-LB" dirty="0"/>
              <a:t>ْ</a:t>
            </a:r>
            <a:r>
              <a:rPr lang="ar-KW" dirty="0"/>
              <a:t> ط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ِ</a:t>
            </a:r>
            <a:r>
              <a:rPr lang="ar-KW" dirty="0"/>
              <a:t>يق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F34B5-0FCA-3150-9430-7E7C9F8D65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you lost your path,</a:t>
            </a:r>
          </a:p>
          <a:p>
            <a:r>
              <a:rPr lang="en-US" dirty="0"/>
              <a:t>and forgot what’s really within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C38415-880F-A50F-319E-E4AE82FA0B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Eẓa</a:t>
            </a:r>
            <a:r>
              <a:rPr lang="en-US" dirty="0"/>
              <a:t> </a:t>
            </a:r>
            <a:r>
              <a:rPr lang="en-US" dirty="0" err="1"/>
              <a:t>Ḍaya`it</a:t>
            </a:r>
            <a:r>
              <a:rPr lang="en-US" dirty="0"/>
              <a:t> </a:t>
            </a:r>
            <a:r>
              <a:rPr lang="en-US" dirty="0" err="1"/>
              <a:t>Darbak</a:t>
            </a:r>
            <a:endParaRPr lang="en-US" dirty="0"/>
          </a:p>
          <a:p>
            <a:r>
              <a:rPr lang="en-US" dirty="0" err="1"/>
              <a:t>wNsīt</a:t>
            </a:r>
            <a:r>
              <a:rPr lang="en-US" dirty="0"/>
              <a:t> </a:t>
            </a:r>
            <a:r>
              <a:rPr lang="en-US" dirty="0" err="1"/>
              <a:t>Ṭarī</a:t>
            </a:r>
            <a:r>
              <a:rPr lang="en-US" dirty="0"/>
              <a:t>’ ’Albak</a:t>
            </a:r>
          </a:p>
        </p:txBody>
      </p:sp>
    </p:spTree>
    <p:extLst>
      <p:ext uri="{BB962C8B-B14F-4D97-AF65-F5344CB8AC3E}">
        <p14:creationId xmlns:p14="http://schemas.microsoft.com/office/powerpoint/2010/main" val="212403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55D7A-2111-8E93-A083-F1136E4C5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EEC37-D3C6-EC4A-8139-DA75A06ED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ك</a:t>
            </a:r>
            <a:r>
              <a:rPr lang="ar-LB" dirty="0"/>
              <a:t>ِ</a:t>
            </a:r>
            <a:r>
              <a:rPr lang="ar-KW" dirty="0"/>
              <a:t>لّ</a:t>
            </a:r>
            <a:r>
              <a:rPr lang="ar-LB" dirty="0"/>
              <a:t>ُ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ت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ح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َّ</a:t>
            </a:r>
            <a:r>
              <a:rPr lang="ar-KW" dirty="0"/>
              <a:t>ى للي ب</a:t>
            </a:r>
            <a:r>
              <a:rPr lang="ar-LB" dirty="0"/>
              <a:t>ِ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7B40F-BF46-A9C2-FABD-CCFA6D7D69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everyone left you,</a:t>
            </a:r>
          </a:p>
          <a:p>
            <a:r>
              <a:rPr lang="en-US" dirty="0"/>
              <a:t>Even the closest to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013F1C-1FEB-75DF-46BD-0C685C3CD05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fi-FI" dirty="0"/>
              <a:t>’</a:t>
            </a:r>
            <a:r>
              <a:rPr lang="fi-FI" dirty="0" err="1"/>
              <a:t>Eẓa</a:t>
            </a:r>
            <a:r>
              <a:rPr lang="fi-FI" dirty="0"/>
              <a:t> </a:t>
            </a:r>
            <a:r>
              <a:rPr lang="fi-FI" dirty="0" err="1"/>
              <a:t>Killon</a:t>
            </a:r>
            <a:r>
              <a:rPr lang="fi-FI" dirty="0"/>
              <a:t> </a:t>
            </a:r>
            <a:r>
              <a:rPr lang="fi-FI" dirty="0" err="1"/>
              <a:t>Tarakūk</a:t>
            </a:r>
            <a:endParaRPr lang="fi-FI" dirty="0"/>
          </a:p>
          <a:p>
            <a:r>
              <a:rPr lang="fi-FI" dirty="0" err="1"/>
              <a:t>Ḥatta</a:t>
            </a:r>
            <a:r>
              <a:rPr lang="fi-FI" dirty="0"/>
              <a:t> </a:t>
            </a:r>
            <a:r>
              <a:rPr lang="fi-FI" dirty="0" err="1"/>
              <a:t>Llī</a:t>
            </a:r>
            <a:r>
              <a:rPr lang="fi-FI" dirty="0"/>
              <a:t> </a:t>
            </a:r>
            <a:r>
              <a:rPr lang="fi-FI" dirty="0" err="1"/>
              <a:t>Biḥebbūk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29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7F2A9-6EAF-E32F-3231-11B0505185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70CA5-2A18-82E2-3C48-1FE59CA64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ال</a:t>
            </a:r>
            <a:r>
              <a:rPr lang="ar-LB" dirty="0"/>
              <a:t>ْ</a:t>
            </a:r>
            <a:r>
              <a:rPr lang="ar-KW" dirty="0"/>
              <a:t>ح</a:t>
            </a:r>
            <a:r>
              <a:rPr lang="ar-LB" dirty="0"/>
              <a:t>ُ</a:t>
            </a:r>
            <a:r>
              <a:rPr lang="ar-KW" dirty="0"/>
              <a:t>بّ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تّ</a:t>
            </a:r>
            <a:r>
              <a:rPr lang="ar-LB" dirty="0"/>
              <a:t>ِ</a:t>
            </a:r>
            <a:r>
              <a:rPr lang="ar-KW" dirty="0"/>
              <a:t>ش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ْ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ع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تّ</a:t>
            </a:r>
            <a:r>
              <a:rPr lang="ar-LB" dirty="0"/>
              <a:t>ِ</a:t>
            </a:r>
            <a:r>
              <a:rPr lang="ar-KW" dirty="0"/>
              <a:t>ش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ْ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س</a:t>
            </a:r>
            <a:r>
              <a:rPr lang="ar-LB" dirty="0"/>
              <a:t>ُ</a:t>
            </a:r>
            <a:r>
              <a:rPr lang="ar-KW" dirty="0"/>
              <a:t>وع</a:t>
            </a:r>
            <a:r>
              <a:rPr lang="ar-LB" dirty="0"/>
              <a:t>ْ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0AC4B-A50B-90E8-DB74-16C47593B7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Love is searching for you</a:t>
            </a:r>
          </a:p>
          <a:p>
            <a:r>
              <a:rPr lang="en-US" dirty="0"/>
              <a:t>Jesus is searching for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D00296-98ED-0C43-CD84-61FE46F071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 </a:t>
            </a:r>
            <a:r>
              <a:rPr lang="en-US" dirty="0" err="1"/>
              <a:t>Ḥobb</a:t>
            </a:r>
            <a:r>
              <a:rPr lang="en-US" dirty="0"/>
              <a:t> `Am </a:t>
            </a:r>
            <a:r>
              <a:rPr lang="en-US" dirty="0" err="1"/>
              <a:t>Bifattish</a:t>
            </a:r>
            <a:r>
              <a:rPr lang="en-US" dirty="0"/>
              <a:t> `</a:t>
            </a:r>
            <a:r>
              <a:rPr lang="en-US" dirty="0" err="1"/>
              <a:t>Alayk</a:t>
            </a:r>
            <a:r>
              <a:rPr lang="en-US" dirty="0"/>
              <a:t> </a:t>
            </a:r>
          </a:p>
          <a:p>
            <a:r>
              <a:rPr lang="en-US" dirty="0"/>
              <a:t>`Am </a:t>
            </a:r>
            <a:r>
              <a:rPr lang="en-US" dirty="0" err="1"/>
              <a:t>Bifattish</a:t>
            </a:r>
            <a:r>
              <a:rPr lang="en-US" dirty="0"/>
              <a:t> `</a:t>
            </a:r>
            <a:r>
              <a:rPr lang="en-US" dirty="0" err="1"/>
              <a:t>Alayk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285145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13B89E-72E4-182B-611E-234BDAFFB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840E0-EDD5-E1D4-0878-B75A8AA91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ض</a:t>
            </a:r>
            <a:r>
              <a:rPr lang="ar-LB" dirty="0"/>
              <a:t>َ</a:t>
            </a:r>
            <a:r>
              <a:rPr lang="ar-KW" dirty="0"/>
              <a:t>يّ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</a:t>
            </a:r>
            <a:r>
              <a:rPr lang="ar-KW" dirty="0"/>
              <a:t>ت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ون</a:t>
            </a:r>
            <a:r>
              <a:rPr lang="ar-LB" dirty="0"/>
              <a:t>ْ</a:t>
            </a:r>
            <a:r>
              <a:rPr lang="ar-KW" dirty="0"/>
              <a:t>سيت</a:t>
            </a:r>
            <a:r>
              <a:rPr lang="ar-LB" dirty="0"/>
              <a:t>ْ</a:t>
            </a:r>
            <a:r>
              <a:rPr lang="ar-KW" dirty="0"/>
              <a:t> ط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ِ</a:t>
            </a:r>
            <a:r>
              <a:rPr lang="ar-KW" dirty="0"/>
              <a:t>يق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E9F1E8-F212-385F-C5AD-9AB3D0DFC6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you lost your path,</a:t>
            </a:r>
          </a:p>
          <a:p>
            <a:r>
              <a:rPr lang="en-US" dirty="0"/>
              <a:t>and forgot what’s really within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7F6CDC-AFE6-F8DA-E94D-9A55FD2E16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Eẓa</a:t>
            </a:r>
            <a:r>
              <a:rPr lang="en-US" dirty="0"/>
              <a:t> </a:t>
            </a:r>
            <a:r>
              <a:rPr lang="en-US" dirty="0" err="1"/>
              <a:t>Ḍaya`it</a:t>
            </a:r>
            <a:r>
              <a:rPr lang="en-US" dirty="0"/>
              <a:t> </a:t>
            </a:r>
            <a:r>
              <a:rPr lang="en-US" dirty="0" err="1"/>
              <a:t>Darbak</a:t>
            </a:r>
            <a:endParaRPr lang="en-US" dirty="0"/>
          </a:p>
          <a:p>
            <a:r>
              <a:rPr lang="en-US" dirty="0" err="1"/>
              <a:t>wNsīt</a:t>
            </a:r>
            <a:r>
              <a:rPr lang="en-US" dirty="0"/>
              <a:t> </a:t>
            </a:r>
            <a:r>
              <a:rPr lang="en-US" dirty="0" err="1"/>
              <a:t>Ṭarī</a:t>
            </a:r>
            <a:r>
              <a:rPr lang="en-US" dirty="0"/>
              <a:t>’ ’Albak</a:t>
            </a:r>
          </a:p>
        </p:txBody>
      </p:sp>
    </p:spTree>
    <p:extLst>
      <p:ext uri="{BB962C8B-B14F-4D97-AF65-F5344CB8AC3E}">
        <p14:creationId xmlns:p14="http://schemas.microsoft.com/office/powerpoint/2010/main" val="188629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2B0EE5-97AF-7224-7148-3647C26A7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A6FA6-C8DF-AB76-8047-F25A0AF29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ك</a:t>
            </a:r>
            <a:r>
              <a:rPr lang="ar-LB" dirty="0"/>
              <a:t>ِ</a:t>
            </a:r>
            <a:r>
              <a:rPr lang="ar-KW" dirty="0"/>
              <a:t>لّ</a:t>
            </a:r>
            <a:r>
              <a:rPr lang="ar-LB" dirty="0"/>
              <a:t>ُ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ت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ح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َّ</a:t>
            </a:r>
            <a:r>
              <a:rPr lang="ar-KW" dirty="0"/>
              <a:t>ى للي ب</a:t>
            </a:r>
            <a:r>
              <a:rPr lang="ar-LB" dirty="0"/>
              <a:t>ِ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44DB44-4322-D39E-8ACF-6680A25225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everyone left you,</a:t>
            </a:r>
          </a:p>
          <a:p>
            <a:r>
              <a:rPr lang="en-US" dirty="0"/>
              <a:t>Even the closest to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4E4AB5-CC60-55C2-C422-9E4F6FF145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fi-FI" dirty="0"/>
              <a:t>’</a:t>
            </a:r>
            <a:r>
              <a:rPr lang="fi-FI" dirty="0" err="1"/>
              <a:t>Eẓa</a:t>
            </a:r>
            <a:r>
              <a:rPr lang="fi-FI" dirty="0"/>
              <a:t> </a:t>
            </a:r>
            <a:r>
              <a:rPr lang="fi-FI" dirty="0" err="1"/>
              <a:t>Killon</a:t>
            </a:r>
            <a:r>
              <a:rPr lang="fi-FI" dirty="0"/>
              <a:t> </a:t>
            </a:r>
            <a:r>
              <a:rPr lang="fi-FI" dirty="0" err="1"/>
              <a:t>Tarakūk</a:t>
            </a:r>
            <a:endParaRPr lang="fi-FI" dirty="0"/>
          </a:p>
          <a:p>
            <a:r>
              <a:rPr lang="fi-FI" dirty="0" err="1"/>
              <a:t>Ḥatta</a:t>
            </a:r>
            <a:r>
              <a:rPr lang="fi-FI" dirty="0"/>
              <a:t> </a:t>
            </a:r>
            <a:r>
              <a:rPr lang="fi-FI" dirty="0" err="1"/>
              <a:t>Llī</a:t>
            </a:r>
            <a:r>
              <a:rPr lang="fi-FI" dirty="0"/>
              <a:t> </a:t>
            </a:r>
            <a:r>
              <a:rPr lang="fi-FI" dirty="0" err="1"/>
              <a:t>Biḥebbūk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13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205F11-9282-7650-5A5D-57515DA38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F359D-AB04-A985-287E-5103B57B4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ض</a:t>
            </a:r>
            <a:r>
              <a:rPr lang="ar-LB" dirty="0"/>
              <a:t>َ</a:t>
            </a:r>
            <a:r>
              <a:rPr lang="ar-KW" dirty="0"/>
              <a:t>يّ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</a:t>
            </a:r>
            <a:r>
              <a:rPr lang="ar-KW" dirty="0"/>
              <a:t>ت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ون</a:t>
            </a:r>
            <a:r>
              <a:rPr lang="ar-LB" dirty="0"/>
              <a:t>ْ</a:t>
            </a:r>
            <a:r>
              <a:rPr lang="ar-KW" dirty="0"/>
              <a:t>سيت</a:t>
            </a:r>
            <a:r>
              <a:rPr lang="ar-LB" dirty="0"/>
              <a:t>ْ</a:t>
            </a:r>
            <a:r>
              <a:rPr lang="ar-KW" dirty="0"/>
              <a:t> ط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ِ</a:t>
            </a:r>
            <a:r>
              <a:rPr lang="ar-KW" dirty="0"/>
              <a:t>يق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63CE73-C797-80A5-561C-E7F3E46106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you lost your path,</a:t>
            </a:r>
          </a:p>
          <a:p>
            <a:r>
              <a:rPr lang="en-US" dirty="0"/>
              <a:t>and forgot what’s really within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1F4C27-2954-4294-AE19-F9A25DBCE9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Eẓa</a:t>
            </a:r>
            <a:r>
              <a:rPr lang="en-US" dirty="0"/>
              <a:t> </a:t>
            </a:r>
            <a:r>
              <a:rPr lang="en-US" dirty="0" err="1"/>
              <a:t>Ḍaya`it</a:t>
            </a:r>
            <a:r>
              <a:rPr lang="en-US" dirty="0"/>
              <a:t> </a:t>
            </a:r>
            <a:r>
              <a:rPr lang="en-US" dirty="0" err="1"/>
              <a:t>Darbak</a:t>
            </a:r>
            <a:endParaRPr lang="en-US" dirty="0"/>
          </a:p>
          <a:p>
            <a:r>
              <a:rPr lang="en-US" dirty="0" err="1"/>
              <a:t>wNsīt</a:t>
            </a:r>
            <a:r>
              <a:rPr lang="en-US" dirty="0"/>
              <a:t> </a:t>
            </a:r>
            <a:r>
              <a:rPr lang="en-US" dirty="0" err="1"/>
              <a:t>Ṭarī</a:t>
            </a:r>
            <a:r>
              <a:rPr lang="en-US" dirty="0"/>
              <a:t>’ ’Albak</a:t>
            </a:r>
          </a:p>
        </p:txBody>
      </p:sp>
    </p:spTree>
    <p:extLst>
      <p:ext uri="{BB962C8B-B14F-4D97-AF65-F5344CB8AC3E}">
        <p14:creationId xmlns:p14="http://schemas.microsoft.com/office/powerpoint/2010/main" val="136318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1BD59-F6A5-7B3C-4BA8-F064FBBDC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A69A9-A847-41AB-4A20-1656FEE07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إِ</a:t>
            </a:r>
            <a:r>
              <a:rPr lang="ar-KW" dirty="0"/>
              <a:t>ذا ك</a:t>
            </a:r>
            <a:r>
              <a:rPr lang="ar-LB" dirty="0"/>
              <a:t>ِ</a:t>
            </a:r>
            <a:r>
              <a:rPr lang="ar-KW" dirty="0"/>
              <a:t>لّ</a:t>
            </a:r>
            <a:r>
              <a:rPr lang="ar-LB" dirty="0"/>
              <a:t>ُ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ت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ح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َّ</a:t>
            </a:r>
            <a:r>
              <a:rPr lang="ar-KW" dirty="0"/>
              <a:t>ى للي ب</a:t>
            </a:r>
            <a:r>
              <a:rPr lang="ar-LB" dirty="0"/>
              <a:t>ِ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بّ</a:t>
            </a:r>
            <a:r>
              <a:rPr lang="ar-LB" dirty="0"/>
              <a:t>ُ</a:t>
            </a:r>
            <a:r>
              <a:rPr lang="ar-KW" dirty="0"/>
              <a:t>وك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92D81D-FEDA-A5EF-3988-4E2DAC1E0D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If everyone left you,</a:t>
            </a:r>
          </a:p>
          <a:p>
            <a:r>
              <a:rPr lang="en-US" dirty="0"/>
              <a:t>Even the closest to your heart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B946F0-6DE5-8A5B-B01F-4580144251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fi-FI" dirty="0"/>
              <a:t>’</a:t>
            </a:r>
            <a:r>
              <a:rPr lang="fi-FI" dirty="0" err="1"/>
              <a:t>Eẓa</a:t>
            </a:r>
            <a:r>
              <a:rPr lang="fi-FI" dirty="0"/>
              <a:t> </a:t>
            </a:r>
            <a:r>
              <a:rPr lang="fi-FI" dirty="0" err="1"/>
              <a:t>Killon</a:t>
            </a:r>
            <a:r>
              <a:rPr lang="fi-FI" dirty="0"/>
              <a:t> </a:t>
            </a:r>
            <a:r>
              <a:rPr lang="fi-FI" dirty="0" err="1"/>
              <a:t>Tarakūk</a:t>
            </a:r>
            <a:endParaRPr lang="fi-FI" dirty="0"/>
          </a:p>
          <a:p>
            <a:r>
              <a:rPr lang="fi-FI" dirty="0" err="1"/>
              <a:t>Ḥatta</a:t>
            </a:r>
            <a:r>
              <a:rPr lang="fi-FI" dirty="0"/>
              <a:t> </a:t>
            </a:r>
            <a:r>
              <a:rPr lang="fi-FI" dirty="0" err="1"/>
              <a:t>Llī</a:t>
            </a:r>
            <a:r>
              <a:rPr lang="fi-FI" dirty="0"/>
              <a:t> </a:t>
            </a:r>
            <a:r>
              <a:rPr lang="fi-FI" dirty="0" err="1"/>
              <a:t>Biḥebbūk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12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E031D-6DE8-94A9-7359-21C11996F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7C6EB-AB1A-F68B-E159-FD5FE160E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ال</a:t>
            </a:r>
            <a:r>
              <a:rPr lang="ar-LB" dirty="0"/>
              <a:t>ْ</a:t>
            </a:r>
            <a:r>
              <a:rPr lang="ar-KW" dirty="0"/>
              <a:t>ح</a:t>
            </a:r>
            <a:r>
              <a:rPr lang="ar-LB" dirty="0"/>
              <a:t>ُ</a:t>
            </a:r>
            <a:r>
              <a:rPr lang="ar-KW" dirty="0"/>
              <a:t>بّ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تّ</a:t>
            </a:r>
            <a:r>
              <a:rPr lang="ar-LB" dirty="0"/>
              <a:t>ِ</a:t>
            </a:r>
            <a:r>
              <a:rPr lang="ar-KW" dirty="0"/>
              <a:t>ش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ْ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ع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ب</a:t>
            </a:r>
            <a:r>
              <a:rPr lang="ar-LB" dirty="0"/>
              <a:t>ِ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تّ</a:t>
            </a:r>
            <a:r>
              <a:rPr lang="ar-LB" dirty="0"/>
              <a:t>ِ</a:t>
            </a:r>
            <a:r>
              <a:rPr lang="ar-KW" dirty="0"/>
              <a:t>ش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ْ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س</a:t>
            </a:r>
            <a:r>
              <a:rPr lang="ar-LB" dirty="0"/>
              <a:t>ُ</a:t>
            </a:r>
            <a:r>
              <a:rPr lang="ar-KW" dirty="0"/>
              <a:t>وع</a:t>
            </a:r>
            <a:r>
              <a:rPr lang="ar-LB" dirty="0"/>
              <a:t>ْ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AD1FF8-FB35-E6A0-A941-3B9ED5C496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Love is searching for you</a:t>
            </a:r>
          </a:p>
          <a:p>
            <a:r>
              <a:rPr lang="en-US" dirty="0"/>
              <a:t>Jesus is searching for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54A625-85D2-60B0-701B-4650C0B117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 </a:t>
            </a:r>
            <a:r>
              <a:rPr lang="en-US" dirty="0" err="1"/>
              <a:t>Ḥobb</a:t>
            </a:r>
            <a:r>
              <a:rPr lang="en-US" dirty="0"/>
              <a:t> `Am </a:t>
            </a:r>
            <a:r>
              <a:rPr lang="en-US" dirty="0" err="1"/>
              <a:t>Bifattish</a:t>
            </a:r>
            <a:r>
              <a:rPr lang="en-US" dirty="0"/>
              <a:t> `</a:t>
            </a:r>
            <a:r>
              <a:rPr lang="en-US" dirty="0" err="1"/>
              <a:t>Alayk</a:t>
            </a:r>
            <a:r>
              <a:rPr lang="en-US" dirty="0"/>
              <a:t> </a:t>
            </a:r>
          </a:p>
          <a:p>
            <a:r>
              <a:rPr lang="en-US" dirty="0"/>
              <a:t>`Am </a:t>
            </a:r>
            <a:r>
              <a:rPr lang="en-US" dirty="0" err="1"/>
              <a:t>Bifattish</a:t>
            </a:r>
            <a:r>
              <a:rPr lang="en-US" dirty="0"/>
              <a:t> `</a:t>
            </a:r>
            <a:r>
              <a:rPr lang="en-US" dirty="0" err="1"/>
              <a:t>Alayk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54258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</TotalTime>
  <Words>634</Words>
  <Application>Microsoft Office PowerPoint</Application>
  <PresentationFormat>Widescreen</PresentationFormat>
  <Paragraphs>60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5_Office Theme</vt:lpstr>
      <vt:lpstr>الحب عم بفتّش عليك</vt:lpstr>
      <vt:lpstr>إِذا ضَيَّعِتْ دَرْبَكْ ونْسيتْ طَرِيقْ قَلْبَكْ </vt:lpstr>
      <vt:lpstr>إِذا كِلُّنْ تَرَكُوكْ حَتَّى للي بِحِبُّوكْ</vt:lpstr>
      <vt:lpstr>إِذا ضَيَّعِتْ دَرْبَكْ ونْسيتْ طَرِيقْ قَلْبَكْ </vt:lpstr>
      <vt:lpstr>إِذا كِلُّنْ تَرَكُوكْ حَتَّى للي بِحِبُّوكْ</vt:lpstr>
      <vt:lpstr>الْحُبّْ عَمْ بِفَتِّشْ عَلَيْكْ  عَمْ بِفَتِّشْ عَلَيْكْ يَسُوعْ </vt:lpstr>
      <vt:lpstr>إِذا ضَيَّعِتْ دَرْبَكْ ونْسيتْ طَرِيقْ قَلْبَكْ </vt:lpstr>
      <vt:lpstr>إِذا كِلُّنْ تَرَكُوكْ حَتَّى للي بِحِبُّوكْ</vt:lpstr>
      <vt:lpstr>إِذا ضَيَّعِتْ دَرْبَكْ ونْسيتْ طَرِيقْ قَلْبَكْ </vt:lpstr>
      <vt:lpstr>إِذا كِلُّنْ تَرَكُوكْ حَتَّى للي بِحِبُّوكْ</vt:lpstr>
      <vt:lpstr>الْحُبّْ عَمْ بِفَتِّشْ عَلَيْكْ  عَمْ بِفَتِّشْ عَلَيْكْ يَسُوعْ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175</cp:revision>
  <dcterms:created xsi:type="dcterms:W3CDTF">2014-06-01T05:24:09Z</dcterms:created>
  <dcterms:modified xsi:type="dcterms:W3CDTF">2025-09-09T09:02:15Z</dcterms:modified>
  <cp:category/>
</cp:coreProperties>
</file>