
<file path=[Content_Types].xml><?xml version="1.0" encoding="utf-8"?>
<Types xmlns="http://schemas.openxmlformats.org/package/2006/content-types">
  <Default Extension="fntdata" ContentType="application/x-fontdata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theme/theme2.xml" ContentType="application/vnd.openxmlformats-officedocument.them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embedTrueTypeFonts="1" saveSubsetFonts="1" autoCompressPictures="0">
  <p:sldMasterIdLst>
    <p:sldMasterId id="2147483660" r:id="rId1"/>
  </p:sldMasterIdLst>
  <p:notesMasterIdLst>
    <p:notesMasterId r:id="rId10"/>
  </p:notesMasterIdLst>
  <p:sldIdLst>
    <p:sldId id="304" r:id="rId2"/>
    <p:sldId id="305" r:id="rId3"/>
    <p:sldId id="306" r:id="rId4"/>
    <p:sldId id="307" r:id="rId5"/>
    <p:sldId id="308" r:id="rId6"/>
    <p:sldId id="309" r:id="rId7"/>
    <p:sldId id="310" r:id="rId8"/>
    <p:sldId id="303" r:id="rId9"/>
  </p:sldIdLst>
  <p:sldSz cx="12192000" cy="6858000"/>
  <p:notesSz cx="6858000" cy="9144000"/>
  <p:embeddedFontLst>
    <p:embeddedFont>
      <p:font typeface="Calibri" panose="020F0502020204030204" pitchFamily="34" charset="0"/>
      <p:regular r:id="rId11"/>
      <p:bold r:id="rId12"/>
      <p:italic r:id="rId13"/>
      <p:boldItalic r:id="rId14"/>
    </p:embeddedFont>
    <p:embeddedFont>
      <p:font typeface="Calibri Light" panose="020F0302020204030204" pitchFamily="34" charset="0"/>
      <p:regular r:id="rId15"/>
      <p:italic r:id="rId16"/>
    </p:embeddedFont>
  </p:embeddedFontLst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clrMru>
    <a:srgbClr val="A50021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horzBarState="maximized">
    <p:restoredLeft sz="14995" autoAdjust="0"/>
    <p:restoredTop sz="94728"/>
  </p:normalViewPr>
  <p:slideViewPr>
    <p:cSldViewPr snapToGrid="0" snapToObjects="1">
      <p:cViewPr varScale="1">
        <p:scale>
          <a:sx n="63" d="100"/>
          <a:sy n="63" d="100"/>
        </p:scale>
        <p:origin x="52" y="64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6200" cy="7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font" Target="fonts/font3.fntdata"/><Relationship Id="rId18" Type="http://schemas.openxmlformats.org/officeDocument/2006/relationships/viewProps" Target="viewProps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font" Target="fonts/font2.fntdata"/><Relationship Id="rId17" Type="http://schemas.openxmlformats.org/officeDocument/2006/relationships/presProps" Target="presProps.xml"/><Relationship Id="rId2" Type="http://schemas.openxmlformats.org/officeDocument/2006/relationships/slide" Target="slides/slide1.xml"/><Relationship Id="rId16" Type="http://schemas.openxmlformats.org/officeDocument/2006/relationships/font" Target="fonts/font6.fntdata"/><Relationship Id="rId20" Type="http://schemas.openxmlformats.org/officeDocument/2006/relationships/tableStyles" Target="tableStyle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font" Target="fonts/font1.fntdata"/><Relationship Id="rId5" Type="http://schemas.openxmlformats.org/officeDocument/2006/relationships/slide" Target="slides/slide4.xml"/><Relationship Id="rId15" Type="http://schemas.openxmlformats.org/officeDocument/2006/relationships/font" Target="fonts/font5.fntdata"/><Relationship Id="rId10" Type="http://schemas.openxmlformats.org/officeDocument/2006/relationships/notesMaster" Target="notesMasters/notesMaster1.xml"/><Relationship Id="rId19" Type="http://schemas.openxmlformats.org/officeDocument/2006/relationships/theme" Target="theme/theme1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font" Target="fonts/font4.fntdata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en-US"/>
          </a:p>
        </p:txBody>
      </p:sp>
      <p:sp>
        <p:nvSpPr>
          <p:cNvPr id="3" name="Date Placeholder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AD51F1DF-4CFA-4FD8-BE3E-A5F82CE5C271}" type="datetimeFigureOut">
              <a:rPr lang="en-US" smtClean="0"/>
              <a:t>13/12/2023</a:t>
            </a:fld>
            <a:endParaRPr lang="en-US"/>
          </a:p>
        </p:txBody>
      </p:sp>
      <p:sp>
        <p:nvSpPr>
          <p:cNvPr id="4" name="Slide Image Placeholder 3"/>
          <p:cNvSpPr>
            <a:spLocks noGrp="1" noRot="1" noChangeAspect="1"/>
          </p:cNvSpPr>
          <p:nvPr>
            <p:ph type="sldImg" idx="2"/>
          </p:nvPr>
        </p:nvSpPr>
        <p:spPr>
          <a:xfrm>
            <a:off x="685800" y="1143000"/>
            <a:ext cx="5486400" cy="30861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en-US"/>
          </a:p>
        </p:txBody>
      </p:sp>
      <p:sp>
        <p:nvSpPr>
          <p:cNvPr id="5" name="Notes Placeholder 4"/>
          <p:cNvSpPr>
            <a:spLocks noGrp="1"/>
          </p:cNvSpPr>
          <p:nvPr>
            <p:ph type="body" sz="quarter" idx="3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3C4DDEA9-ED22-42C3-8692-3640E96605D0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820451928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slideLayouts/_rels/slideLayout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eg"/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eg"/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eg"/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eg"/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jpeg"/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eg"/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Slide Finale">
    <p:bg>
      <p:bgPr>
        <a:blipFill dpi="0" rotWithShape="1">
          <a:blip r:embed="rId2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>
            <a:extLst>
              <a:ext uri="{FF2B5EF4-FFF2-40B4-BE49-F238E27FC236}">
                <a16:creationId xmlns:a16="http://schemas.microsoft.com/office/drawing/2014/main" id="{581FC280-25FC-0BF9-8622-CFF71914CC8A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152400" y="512739"/>
            <a:ext cx="11887200" cy="1480444"/>
          </a:xfrm>
          <a:prstGeom prst="rect">
            <a:avLst/>
          </a:prstGeom>
        </p:spPr>
        <p:txBody>
          <a:bodyPr vert="horz" lIns="91440" tIns="45720" rIns="91440" bIns="45720" rtlCol="0" anchor="ctr" anchorCtr="0">
            <a:noAutofit/>
          </a:bodyPr>
          <a:lstStyle>
            <a:lvl1pPr rtl="1">
              <a:lnSpc>
                <a:spcPct val="125000"/>
              </a:lnSpc>
              <a:defRPr sz="6600" b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defRPr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6" name="Text Placeholder 5">
            <a:extLst>
              <a:ext uri="{FF2B5EF4-FFF2-40B4-BE49-F238E27FC236}">
                <a16:creationId xmlns:a16="http://schemas.microsoft.com/office/drawing/2014/main" id="{29F177FC-B0A9-5EE0-627E-92E547F1C442}"/>
              </a:ext>
            </a:extLst>
          </p:cNvPr>
          <p:cNvSpPr>
            <a:spLocks noGrp="1"/>
          </p:cNvSpPr>
          <p:nvPr>
            <p:ph type="body" sz="quarter" idx="10"/>
          </p:nvPr>
        </p:nvSpPr>
        <p:spPr>
          <a:xfrm>
            <a:off x="152400" y="5027119"/>
            <a:ext cx="11887200" cy="830997"/>
          </a:xfrm>
          <a:prstGeom prst="rect">
            <a:avLst/>
          </a:prstGeom>
        </p:spPr>
        <p:txBody>
          <a:bodyPr vert="horz" anchor="ctr" anchorCtr="0">
            <a:noAutofit/>
          </a:bodyPr>
          <a:lstStyle>
            <a:lvl1pPr marL="0" indent="0">
              <a:spcBef>
                <a:spcPts val="0"/>
              </a:spcBef>
              <a:buFont typeface="Arial" panose="020B0604020202020204" pitchFamily="34" charset="0"/>
              <a:buNone/>
              <a:defRPr sz="5400" b="0">
                <a:solidFill>
                  <a:schemeClr val="bg1"/>
                </a:solidFill>
                <a:effectLst/>
                <a:latin typeface="+mn-lt"/>
              </a:defRPr>
            </a:lvl1pPr>
            <a:lvl2pPr marL="457200" indent="0">
              <a:buFont typeface="Arial" panose="020B0604020202020204" pitchFamily="34" charset="0"/>
              <a:buNone/>
              <a:defRPr>
                <a:solidFill>
                  <a:schemeClr val="accent5">
                    <a:lumMod val="20000"/>
                    <a:lumOff val="80000"/>
                  </a:schemeClr>
                </a:solidFill>
                <a:effectLst/>
              </a:defRPr>
            </a:lvl2pPr>
            <a:lvl3pPr marL="914400" indent="0">
              <a:buFont typeface="Arial" panose="020B0604020202020204" pitchFamily="34" charset="0"/>
              <a:buNone/>
              <a:defRPr>
                <a:solidFill>
                  <a:schemeClr val="accent5">
                    <a:lumMod val="20000"/>
                    <a:lumOff val="80000"/>
                  </a:schemeClr>
                </a:solidFill>
                <a:effectLst/>
              </a:defRPr>
            </a:lvl3pPr>
            <a:lvl4pPr marL="1371600" indent="0">
              <a:buFont typeface="Arial" panose="020B0604020202020204" pitchFamily="34" charset="0"/>
              <a:buNone/>
              <a:defRPr>
                <a:solidFill>
                  <a:schemeClr val="accent5">
                    <a:lumMod val="20000"/>
                    <a:lumOff val="80000"/>
                  </a:schemeClr>
                </a:solidFill>
                <a:effectLst/>
              </a:defRPr>
            </a:lvl4pPr>
            <a:lvl5pPr marL="1828800" indent="0">
              <a:buFont typeface="Arial" panose="020B0604020202020204" pitchFamily="34" charset="0"/>
              <a:buNone/>
              <a:defRPr>
                <a:solidFill>
                  <a:schemeClr val="accent5">
                    <a:lumMod val="20000"/>
                    <a:lumOff val="80000"/>
                  </a:schemeClr>
                </a:solidFill>
                <a:effectLst/>
              </a:defRPr>
            </a:lvl5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7" name="Text Placeholder 8">
            <a:extLst>
              <a:ext uri="{FF2B5EF4-FFF2-40B4-BE49-F238E27FC236}">
                <a16:creationId xmlns:a16="http://schemas.microsoft.com/office/drawing/2014/main" id="{AE396515-FE08-21E5-0E02-3590A28B7D93}"/>
              </a:ext>
            </a:extLst>
          </p:cNvPr>
          <p:cNvSpPr>
            <a:spLocks noGrp="1"/>
          </p:cNvSpPr>
          <p:nvPr>
            <p:ph type="body" sz="quarter" idx="11"/>
          </p:nvPr>
        </p:nvSpPr>
        <p:spPr>
          <a:xfrm>
            <a:off x="152400" y="4038836"/>
            <a:ext cx="11887200" cy="919611"/>
          </a:xfrm>
          <a:prstGeom prst="rect">
            <a:avLst/>
          </a:prstGeom>
        </p:spPr>
        <p:txBody>
          <a:bodyPr anchor="ctr" anchorCtr="0">
            <a:noAutofit/>
          </a:bodyPr>
          <a:lstStyle>
            <a:lvl1pPr algn="ctr">
              <a:lnSpc>
                <a:spcPct val="120000"/>
              </a:lnSpc>
              <a:spcBef>
                <a:spcPts val="0"/>
              </a:spcBef>
              <a:defRPr sz="5400" b="0">
                <a:solidFill>
                  <a:srgbClr val="FFC000"/>
                </a:solidFill>
                <a:latin typeface="+mn-lt"/>
              </a:defRPr>
            </a:lvl1pPr>
            <a:lvl2pPr algn="ctr">
              <a:defRPr/>
            </a:lvl2pPr>
            <a:lvl3pPr algn="ctr">
              <a:defRPr/>
            </a:lvl3pPr>
            <a:lvl4pPr algn="ctr">
              <a:defRPr/>
            </a:lvl4pPr>
            <a:lvl5pPr algn="ctr">
              <a:defRPr/>
            </a:lvl5pPr>
          </a:lstStyle>
          <a:p>
            <a:pPr lvl="0"/>
            <a:r>
              <a:rPr lang="en-US"/>
              <a:t>Click to edit Master text styles</a:t>
            </a:r>
          </a:p>
        </p:txBody>
      </p:sp>
    </p:spTree>
    <p:extLst>
      <p:ext uri="{BB962C8B-B14F-4D97-AF65-F5344CB8AC3E}">
        <p14:creationId xmlns:p14="http://schemas.microsoft.com/office/powerpoint/2010/main" val="266997889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itle Slide_1">
    <p:bg>
      <p:bgPr>
        <a:blipFill dpi="0" rotWithShape="1">
          <a:blip r:embed="rId2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Text Placeholder 5">
            <a:extLst>
              <a:ext uri="{FF2B5EF4-FFF2-40B4-BE49-F238E27FC236}">
                <a16:creationId xmlns:a16="http://schemas.microsoft.com/office/drawing/2014/main" id="{D8B84A23-79A2-8C3B-158A-214CE6DBFE94}"/>
              </a:ext>
            </a:extLst>
          </p:cNvPr>
          <p:cNvSpPr>
            <a:spLocks noGrp="1"/>
          </p:cNvSpPr>
          <p:nvPr>
            <p:ph type="body" sz="quarter" idx="12"/>
          </p:nvPr>
        </p:nvSpPr>
        <p:spPr>
          <a:xfrm>
            <a:off x="6172200" y="6050280"/>
            <a:ext cx="5852160" cy="640080"/>
          </a:xfrm>
          <a:prstGeom prst="rect">
            <a:avLst/>
          </a:prstGeom>
        </p:spPr>
        <p:txBody>
          <a:bodyPr vert="horz" anchor="ctr" anchorCtr="0">
            <a:normAutofit/>
          </a:bodyPr>
          <a:lstStyle>
            <a:lvl1pPr marL="0" indent="0">
              <a:spcBef>
                <a:spcPts val="0"/>
              </a:spcBef>
              <a:buFont typeface="Arial" panose="020B0604020202020204" pitchFamily="34" charset="0"/>
              <a:buNone/>
              <a:defRPr sz="3200" b="0">
                <a:solidFill>
                  <a:schemeClr val="bg1"/>
                </a:solidFill>
                <a:effectLst/>
                <a:latin typeface="+mn-lt"/>
              </a:defRPr>
            </a:lvl1pPr>
            <a:lvl2pPr marL="457200" indent="0">
              <a:buFont typeface="Arial" panose="020B0604020202020204" pitchFamily="34" charset="0"/>
              <a:buNone/>
              <a:defRPr>
                <a:solidFill>
                  <a:schemeClr val="accent5">
                    <a:lumMod val="20000"/>
                    <a:lumOff val="80000"/>
                  </a:schemeClr>
                </a:solidFill>
                <a:effectLst/>
              </a:defRPr>
            </a:lvl2pPr>
            <a:lvl3pPr marL="914400" indent="0">
              <a:buFont typeface="Arial" panose="020B0604020202020204" pitchFamily="34" charset="0"/>
              <a:buNone/>
              <a:defRPr>
                <a:solidFill>
                  <a:schemeClr val="accent5">
                    <a:lumMod val="20000"/>
                    <a:lumOff val="80000"/>
                  </a:schemeClr>
                </a:solidFill>
                <a:effectLst/>
              </a:defRPr>
            </a:lvl3pPr>
            <a:lvl4pPr marL="1371600" indent="0">
              <a:buFont typeface="Arial" panose="020B0604020202020204" pitchFamily="34" charset="0"/>
              <a:buNone/>
              <a:defRPr>
                <a:solidFill>
                  <a:schemeClr val="accent5">
                    <a:lumMod val="20000"/>
                    <a:lumOff val="80000"/>
                  </a:schemeClr>
                </a:solidFill>
                <a:effectLst/>
              </a:defRPr>
            </a:lvl4pPr>
            <a:lvl5pPr marL="1828800" indent="0">
              <a:buFont typeface="Arial" panose="020B0604020202020204" pitchFamily="34" charset="0"/>
              <a:buNone/>
              <a:defRPr>
                <a:solidFill>
                  <a:schemeClr val="accent5">
                    <a:lumMod val="20000"/>
                    <a:lumOff val="80000"/>
                  </a:schemeClr>
                </a:solidFill>
                <a:effectLst/>
              </a:defRPr>
            </a:lvl5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9" name="Text Placeholder 8">
            <a:extLst>
              <a:ext uri="{FF2B5EF4-FFF2-40B4-BE49-F238E27FC236}">
                <a16:creationId xmlns:a16="http://schemas.microsoft.com/office/drawing/2014/main" id="{F95EC204-BC16-C5C2-00B9-AC1FCC89AC27}"/>
              </a:ext>
            </a:extLst>
          </p:cNvPr>
          <p:cNvSpPr>
            <a:spLocks noGrp="1"/>
          </p:cNvSpPr>
          <p:nvPr>
            <p:ph type="body" sz="quarter" idx="13"/>
          </p:nvPr>
        </p:nvSpPr>
        <p:spPr>
          <a:xfrm>
            <a:off x="6172200" y="5318760"/>
            <a:ext cx="5852160" cy="640080"/>
          </a:xfrm>
          <a:prstGeom prst="rect">
            <a:avLst/>
          </a:prstGeom>
        </p:spPr>
        <p:txBody>
          <a:bodyPr anchor="ctr" anchorCtr="0">
            <a:normAutofit/>
          </a:bodyPr>
          <a:lstStyle>
            <a:lvl1pPr algn="ctr">
              <a:lnSpc>
                <a:spcPct val="120000"/>
              </a:lnSpc>
              <a:spcBef>
                <a:spcPts val="0"/>
              </a:spcBef>
              <a:defRPr sz="3200" b="0">
                <a:solidFill>
                  <a:srgbClr val="FFC000"/>
                </a:solidFill>
                <a:effectLst/>
                <a:latin typeface="+mn-lt"/>
              </a:defRPr>
            </a:lvl1pPr>
            <a:lvl2pPr algn="ctr">
              <a:defRPr/>
            </a:lvl2pPr>
            <a:lvl3pPr algn="ctr">
              <a:defRPr/>
            </a:lvl3pPr>
            <a:lvl4pPr algn="ctr">
              <a:defRPr/>
            </a:lvl4pPr>
            <a:lvl5pPr algn="ctr">
              <a:defRPr/>
            </a:lvl5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10" name="Text Placeholder 5">
            <a:extLst>
              <a:ext uri="{FF2B5EF4-FFF2-40B4-BE49-F238E27FC236}">
                <a16:creationId xmlns:a16="http://schemas.microsoft.com/office/drawing/2014/main" id="{AB0A7593-CEE1-61BE-112D-8CEED953B6CB}"/>
              </a:ext>
            </a:extLst>
          </p:cNvPr>
          <p:cNvSpPr>
            <a:spLocks noGrp="1"/>
          </p:cNvSpPr>
          <p:nvPr>
            <p:ph type="body" sz="quarter" idx="14"/>
          </p:nvPr>
        </p:nvSpPr>
        <p:spPr>
          <a:xfrm>
            <a:off x="152400" y="6050280"/>
            <a:ext cx="5852160" cy="640080"/>
          </a:xfrm>
          <a:prstGeom prst="rect">
            <a:avLst/>
          </a:prstGeom>
        </p:spPr>
        <p:txBody>
          <a:bodyPr vert="horz" anchor="ctr" anchorCtr="0">
            <a:normAutofit/>
          </a:bodyPr>
          <a:lstStyle>
            <a:lvl1pPr marL="0" indent="0">
              <a:spcBef>
                <a:spcPts val="0"/>
              </a:spcBef>
              <a:buFont typeface="Arial" panose="020B0604020202020204" pitchFamily="34" charset="0"/>
              <a:buNone/>
              <a:defRPr sz="3200" b="0">
                <a:solidFill>
                  <a:schemeClr val="bg1"/>
                </a:solidFill>
                <a:effectLst/>
                <a:latin typeface="+mn-lt"/>
              </a:defRPr>
            </a:lvl1pPr>
            <a:lvl2pPr marL="457200" indent="0">
              <a:buFont typeface="Arial" panose="020B0604020202020204" pitchFamily="34" charset="0"/>
              <a:buNone/>
              <a:defRPr>
                <a:solidFill>
                  <a:schemeClr val="accent5">
                    <a:lumMod val="20000"/>
                    <a:lumOff val="80000"/>
                  </a:schemeClr>
                </a:solidFill>
                <a:effectLst/>
              </a:defRPr>
            </a:lvl2pPr>
            <a:lvl3pPr marL="914400" indent="0">
              <a:buFont typeface="Arial" panose="020B0604020202020204" pitchFamily="34" charset="0"/>
              <a:buNone/>
              <a:defRPr>
                <a:solidFill>
                  <a:schemeClr val="accent5">
                    <a:lumMod val="20000"/>
                    <a:lumOff val="80000"/>
                  </a:schemeClr>
                </a:solidFill>
                <a:effectLst/>
              </a:defRPr>
            </a:lvl3pPr>
            <a:lvl4pPr marL="1371600" indent="0">
              <a:buFont typeface="Arial" panose="020B0604020202020204" pitchFamily="34" charset="0"/>
              <a:buNone/>
              <a:defRPr>
                <a:solidFill>
                  <a:schemeClr val="accent5">
                    <a:lumMod val="20000"/>
                    <a:lumOff val="80000"/>
                  </a:schemeClr>
                </a:solidFill>
                <a:effectLst/>
              </a:defRPr>
            </a:lvl4pPr>
            <a:lvl5pPr marL="1828800" indent="0">
              <a:buFont typeface="Arial" panose="020B0604020202020204" pitchFamily="34" charset="0"/>
              <a:buNone/>
              <a:defRPr>
                <a:solidFill>
                  <a:schemeClr val="accent5">
                    <a:lumMod val="20000"/>
                    <a:lumOff val="80000"/>
                  </a:schemeClr>
                </a:solidFill>
                <a:effectLst/>
              </a:defRPr>
            </a:lvl5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11" name="Text Placeholder 8">
            <a:extLst>
              <a:ext uri="{FF2B5EF4-FFF2-40B4-BE49-F238E27FC236}">
                <a16:creationId xmlns:a16="http://schemas.microsoft.com/office/drawing/2014/main" id="{D698E78F-C21D-D3FE-BF60-F1C1CDD1D658}"/>
              </a:ext>
            </a:extLst>
          </p:cNvPr>
          <p:cNvSpPr>
            <a:spLocks noGrp="1"/>
          </p:cNvSpPr>
          <p:nvPr>
            <p:ph type="body" sz="quarter" idx="15"/>
          </p:nvPr>
        </p:nvSpPr>
        <p:spPr>
          <a:xfrm>
            <a:off x="152400" y="5318760"/>
            <a:ext cx="5852160" cy="640080"/>
          </a:xfrm>
          <a:prstGeom prst="rect">
            <a:avLst/>
          </a:prstGeom>
        </p:spPr>
        <p:txBody>
          <a:bodyPr anchor="ctr" anchorCtr="0">
            <a:normAutofit/>
          </a:bodyPr>
          <a:lstStyle>
            <a:lvl1pPr algn="ctr">
              <a:lnSpc>
                <a:spcPct val="120000"/>
              </a:lnSpc>
              <a:spcBef>
                <a:spcPts val="0"/>
              </a:spcBef>
              <a:defRPr sz="3200" b="0">
                <a:solidFill>
                  <a:srgbClr val="FFC000"/>
                </a:solidFill>
                <a:effectLst/>
                <a:latin typeface="+mn-lt"/>
              </a:defRPr>
            </a:lvl1pPr>
            <a:lvl2pPr algn="ctr">
              <a:defRPr/>
            </a:lvl2pPr>
            <a:lvl3pPr algn="ctr">
              <a:defRPr/>
            </a:lvl3pPr>
            <a:lvl4pPr algn="ctr">
              <a:defRPr/>
            </a:lvl4pPr>
            <a:lvl5pPr algn="ctr">
              <a:defRPr/>
            </a:lvl5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12" name="Text Placeholder 8">
            <a:extLst>
              <a:ext uri="{FF2B5EF4-FFF2-40B4-BE49-F238E27FC236}">
                <a16:creationId xmlns:a16="http://schemas.microsoft.com/office/drawing/2014/main" id="{9EE76D15-D9DA-3EC7-C12F-3FAC79737C7D}"/>
              </a:ext>
            </a:extLst>
          </p:cNvPr>
          <p:cNvSpPr>
            <a:spLocks noGrp="1"/>
          </p:cNvSpPr>
          <p:nvPr>
            <p:ph type="body" sz="quarter" idx="16"/>
          </p:nvPr>
        </p:nvSpPr>
        <p:spPr>
          <a:xfrm>
            <a:off x="6172200" y="4587240"/>
            <a:ext cx="5852160" cy="640080"/>
          </a:xfrm>
          <a:prstGeom prst="rect">
            <a:avLst/>
          </a:prstGeom>
        </p:spPr>
        <p:txBody>
          <a:bodyPr anchor="ctr" anchorCtr="0">
            <a:normAutofit/>
          </a:bodyPr>
          <a:lstStyle>
            <a:lvl1pPr algn="ctr" rtl="1">
              <a:lnSpc>
                <a:spcPct val="120000"/>
              </a:lnSpc>
              <a:spcBef>
                <a:spcPts val="0"/>
              </a:spcBef>
              <a:defRPr sz="3200" b="0">
                <a:solidFill>
                  <a:schemeClr val="bg1"/>
                </a:solidFill>
                <a:effectLst/>
                <a:latin typeface="Times New Roman" panose="02020603050405020304" pitchFamily="18" charset="0"/>
                <a:cs typeface="Times New Roman" panose="02020603050405020304" pitchFamily="18" charset="0"/>
              </a:defRPr>
            </a:lvl1pPr>
            <a:lvl2pPr algn="ctr">
              <a:defRPr/>
            </a:lvl2pPr>
            <a:lvl3pPr algn="ctr">
              <a:defRPr/>
            </a:lvl3pPr>
            <a:lvl4pPr algn="ctr">
              <a:defRPr/>
            </a:lvl4pPr>
            <a:lvl5pPr algn="ctr">
              <a:defRPr/>
            </a:lvl5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13" name="Text Placeholder 8">
            <a:extLst>
              <a:ext uri="{FF2B5EF4-FFF2-40B4-BE49-F238E27FC236}">
                <a16:creationId xmlns:a16="http://schemas.microsoft.com/office/drawing/2014/main" id="{2AEE78FC-BF1A-116B-0241-55234A15D775}"/>
              </a:ext>
            </a:extLst>
          </p:cNvPr>
          <p:cNvSpPr>
            <a:spLocks noGrp="1"/>
          </p:cNvSpPr>
          <p:nvPr>
            <p:ph type="body" sz="quarter" idx="17"/>
          </p:nvPr>
        </p:nvSpPr>
        <p:spPr>
          <a:xfrm>
            <a:off x="152400" y="4587240"/>
            <a:ext cx="5852160" cy="640080"/>
          </a:xfrm>
          <a:prstGeom prst="rect">
            <a:avLst/>
          </a:prstGeom>
        </p:spPr>
        <p:txBody>
          <a:bodyPr anchor="ctr" anchorCtr="0">
            <a:normAutofit/>
          </a:bodyPr>
          <a:lstStyle>
            <a:lvl1pPr algn="ctr" rtl="1">
              <a:lnSpc>
                <a:spcPct val="120000"/>
              </a:lnSpc>
              <a:spcBef>
                <a:spcPts val="0"/>
              </a:spcBef>
              <a:defRPr sz="3200" b="0">
                <a:solidFill>
                  <a:schemeClr val="bg1"/>
                </a:solidFill>
                <a:effectLst/>
                <a:latin typeface="Times New Roman" panose="02020603050405020304" pitchFamily="18" charset="0"/>
                <a:cs typeface="Times New Roman" panose="02020603050405020304" pitchFamily="18" charset="0"/>
              </a:defRPr>
            </a:lvl1pPr>
            <a:lvl2pPr algn="ctr">
              <a:defRPr/>
            </a:lvl2pPr>
            <a:lvl3pPr algn="ctr">
              <a:defRPr/>
            </a:lvl3pPr>
            <a:lvl4pPr algn="ctr">
              <a:defRPr/>
            </a:lvl4pPr>
            <a:lvl5pPr algn="ctr">
              <a:defRPr/>
            </a:lvl5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3" name="Text Placeholder 5">
            <a:extLst>
              <a:ext uri="{FF2B5EF4-FFF2-40B4-BE49-F238E27FC236}">
                <a16:creationId xmlns:a16="http://schemas.microsoft.com/office/drawing/2014/main" id="{1938D8A1-F050-CDE0-66C2-E3F522016547}"/>
              </a:ext>
            </a:extLst>
          </p:cNvPr>
          <p:cNvSpPr>
            <a:spLocks noGrp="1"/>
          </p:cNvSpPr>
          <p:nvPr>
            <p:ph type="body" sz="quarter" idx="18"/>
          </p:nvPr>
        </p:nvSpPr>
        <p:spPr>
          <a:xfrm>
            <a:off x="6172200" y="1866985"/>
            <a:ext cx="5852160" cy="640080"/>
          </a:xfrm>
          <a:prstGeom prst="rect">
            <a:avLst/>
          </a:prstGeom>
        </p:spPr>
        <p:txBody>
          <a:bodyPr vert="horz" anchor="ctr" anchorCtr="0">
            <a:normAutofit/>
          </a:bodyPr>
          <a:lstStyle>
            <a:lvl1pPr marL="0" indent="0">
              <a:spcBef>
                <a:spcPts val="0"/>
              </a:spcBef>
              <a:buFont typeface="Arial" panose="020B0604020202020204" pitchFamily="34" charset="0"/>
              <a:buNone/>
              <a:defRPr sz="3200" b="0">
                <a:solidFill>
                  <a:schemeClr val="bg1"/>
                </a:solidFill>
                <a:effectLst/>
                <a:latin typeface="+mn-lt"/>
              </a:defRPr>
            </a:lvl1pPr>
            <a:lvl2pPr marL="457200" indent="0">
              <a:buFont typeface="Arial" panose="020B0604020202020204" pitchFamily="34" charset="0"/>
              <a:buNone/>
              <a:defRPr>
                <a:solidFill>
                  <a:schemeClr val="accent5">
                    <a:lumMod val="20000"/>
                    <a:lumOff val="80000"/>
                  </a:schemeClr>
                </a:solidFill>
                <a:effectLst/>
              </a:defRPr>
            </a:lvl2pPr>
            <a:lvl3pPr marL="914400" indent="0">
              <a:buFont typeface="Arial" panose="020B0604020202020204" pitchFamily="34" charset="0"/>
              <a:buNone/>
              <a:defRPr>
                <a:solidFill>
                  <a:schemeClr val="accent5">
                    <a:lumMod val="20000"/>
                    <a:lumOff val="80000"/>
                  </a:schemeClr>
                </a:solidFill>
                <a:effectLst/>
              </a:defRPr>
            </a:lvl3pPr>
            <a:lvl4pPr marL="1371600" indent="0">
              <a:buFont typeface="Arial" panose="020B0604020202020204" pitchFamily="34" charset="0"/>
              <a:buNone/>
              <a:defRPr>
                <a:solidFill>
                  <a:schemeClr val="accent5">
                    <a:lumMod val="20000"/>
                    <a:lumOff val="80000"/>
                  </a:schemeClr>
                </a:solidFill>
                <a:effectLst/>
              </a:defRPr>
            </a:lvl4pPr>
            <a:lvl5pPr marL="1828800" indent="0">
              <a:buFont typeface="Arial" panose="020B0604020202020204" pitchFamily="34" charset="0"/>
              <a:buNone/>
              <a:defRPr>
                <a:solidFill>
                  <a:schemeClr val="accent5">
                    <a:lumMod val="20000"/>
                    <a:lumOff val="80000"/>
                  </a:schemeClr>
                </a:solidFill>
                <a:effectLst/>
              </a:defRPr>
            </a:lvl5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Text Placeholder 8">
            <a:extLst>
              <a:ext uri="{FF2B5EF4-FFF2-40B4-BE49-F238E27FC236}">
                <a16:creationId xmlns:a16="http://schemas.microsoft.com/office/drawing/2014/main" id="{788F1A51-DFF7-B546-AF70-7618453A953C}"/>
              </a:ext>
            </a:extLst>
          </p:cNvPr>
          <p:cNvSpPr>
            <a:spLocks noGrp="1"/>
          </p:cNvSpPr>
          <p:nvPr>
            <p:ph type="body" sz="quarter" idx="19"/>
          </p:nvPr>
        </p:nvSpPr>
        <p:spPr>
          <a:xfrm>
            <a:off x="6172200" y="1135465"/>
            <a:ext cx="5852160" cy="640080"/>
          </a:xfrm>
          <a:prstGeom prst="rect">
            <a:avLst/>
          </a:prstGeom>
        </p:spPr>
        <p:txBody>
          <a:bodyPr anchor="ctr" anchorCtr="0">
            <a:normAutofit/>
          </a:bodyPr>
          <a:lstStyle>
            <a:lvl1pPr algn="ctr">
              <a:lnSpc>
                <a:spcPct val="120000"/>
              </a:lnSpc>
              <a:spcBef>
                <a:spcPts val="0"/>
              </a:spcBef>
              <a:defRPr sz="3200" b="0">
                <a:solidFill>
                  <a:srgbClr val="FFC000"/>
                </a:solidFill>
                <a:effectLst/>
                <a:latin typeface="+mn-lt"/>
              </a:defRPr>
            </a:lvl1pPr>
            <a:lvl2pPr algn="ctr">
              <a:defRPr/>
            </a:lvl2pPr>
            <a:lvl3pPr algn="ctr">
              <a:defRPr/>
            </a:lvl3pPr>
            <a:lvl4pPr algn="ctr">
              <a:defRPr/>
            </a:lvl4pPr>
            <a:lvl5pPr algn="ctr">
              <a:defRPr/>
            </a:lvl5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Text Placeholder 5">
            <a:extLst>
              <a:ext uri="{FF2B5EF4-FFF2-40B4-BE49-F238E27FC236}">
                <a16:creationId xmlns:a16="http://schemas.microsoft.com/office/drawing/2014/main" id="{0F36C882-0CF0-CF3E-D6B2-33EDE451D788}"/>
              </a:ext>
            </a:extLst>
          </p:cNvPr>
          <p:cNvSpPr>
            <a:spLocks noGrp="1"/>
          </p:cNvSpPr>
          <p:nvPr>
            <p:ph type="body" sz="quarter" idx="20"/>
          </p:nvPr>
        </p:nvSpPr>
        <p:spPr>
          <a:xfrm>
            <a:off x="152400" y="1866985"/>
            <a:ext cx="5852160" cy="640080"/>
          </a:xfrm>
          <a:prstGeom prst="rect">
            <a:avLst/>
          </a:prstGeom>
        </p:spPr>
        <p:txBody>
          <a:bodyPr vert="horz" anchor="ctr" anchorCtr="0">
            <a:normAutofit/>
          </a:bodyPr>
          <a:lstStyle>
            <a:lvl1pPr marL="0" indent="0">
              <a:spcBef>
                <a:spcPts val="0"/>
              </a:spcBef>
              <a:buFont typeface="Arial" panose="020B0604020202020204" pitchFamily="34" charset="0"/>
              <a:buNone/>
              <a:defRPr sz="3200" b="0">
                <a:solidFill>
                  <a:schemeClr val="bg1"/>
                </a:solidFill>
                <a:effectLst/>
                <a:latin typeface="+mn-lt"/>
              </a:defRPr>
            </a:lvl1pPr>
            <a:lvl2pPr marL="457200" indent="0">
              <a:buFont typeface="Arial" panose="020B0604020202020204" pitchFamily="34" charset="0"/>
              <a:buNone/>
              <a:defRPr>
                <a:solidFill>
                  <a:schemeClr val="accent5">
                    <a:lumMod val="20000"/>
                    <a:lumOff val="80000"/>
                  </a:schemeClr>
                </a:solidFill>
                <a:effectLst/>
              </a:defRPr>
            </a:lvl2pPr>
            <a:lvl3pPr marL="914400" indent="0">
              <a:buFont typeface="Arial" panose="020B0604020202020204" pitchFamily="34" charset="0"/>
              <a:buNone/>
              <a:defRPr>
                <a:solidFill>
                  <a:schemeClr val="accent5">
                    <a:lumMod val="20000"/>
                    <a:lumOff val="80000"/>
                  </a:schemeClr>
                </a:solidFill>
                <a:effectLst/>
              </a:defRPr>
            </a:lvl3pPr>
            <a:lvl4pPr marL="1371600" indent="0">
              <a:buFont typeface="Arial" panose="020B0604020202020204" pitchFamily="34" charset="0"/>
              <a:buNone/>
              <a:defRPr>
                <a:solidFill>
                  <a:schemeClr val="accent5">
                    <a:lumMod val="20000"/>
                    <a:lumOff val="80000"/>
                  </a:schemeClr>
                </a:solidFill>
                <a:effectLst/>
              </a:defRPr>
            </a:lvl4pPr>
            <a:lvl5pPr marL="1828800" indent="0">
              <a:buFont typeface="Arial" panose="020B0604020202020204" pitchFamily="34" charset="0"/>
              <a:buNone/>
              <a:defRPr>
                <a:solidFill>
                  <a:schemeClr val="accent5">
                    <a:lumMod val="20000"/>
                    <a:lumOff val="80000"/>
                  </a:schemeClr>
                </a:solidFill>
                <a:effectLst/>
              </a:defRPr>
            </a:lvl5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14" name="Text Placeholder 8">
            <a:extLst>
              <a:ext uri="{FF2B5EF4-FFF2-40B4-BE49-F238E27FC236}">
                <a16:creationId xmlns:a16="http://schemas.microsoft.com/office/drawing/2014/main" id="{61A5C685-4AE3-4321-3BC4-854DD3987F84}"/>
              </a:ext>
            </a:extLst>
          </p:cNvPr>
          <p:cNvSpPr>
            <a:spLocks noGrp="1"/>
          </p:cNvSpPr>
          <p:nvPr>
            <p:ph type="body" sz="quarter" idx="21"/>
          </p:nvPr>
        </p:nvSpPr>
        <p:spPr>
          <a:xfrm>
            <a:off x="152400" y="1135465"/>
            <a:ext cx="5852160" cy="640080"/>
          </a:xfrm>
          <a:prstGeom prst="rect">
            <a:avLst/>
          </a:prstGeom>
        </p:spPr>
        <p:txBody>
          <a:bodyPr anchor="ctr" anchorCtr="0">
            <a:normAutofit/>
          </a:bodyPr>
          <a:lstStyle>
            <a:lvl1pPr algn="ctr">
              <a:lnSpc>
                <a:spcPct val="120000"/>
              </a:lnSpc>
              <a:spcBef>
                <a:spcPts val="0"/>
              </a:spcBef>
              <a:defRPr sz="3200" b="0">
                <a:solidFill>
                  <a:srgbClr val="FFC000"/>
                </a:solidFill>
                <a:effectLst/>
                <a:latin typeface="+mn-lt"/>
              </a:defRPr>
            </a:lvl1pPr>
            <a:lvl2pPr algn="ctr">
              <a:defRPr/>
            </a:lvl2pPr>
            <a:lvl3pPr algn="ctr">
              <a:defRPr/>
            </a:lvl3pPr>
            <a:lvl4pPr algn="ctr">
              <a:defRPr/>
            </a:lvl4pPr>
            <a:lvl5pPr algn="ctr">
              <a:defRPr/>
            </a:lvl5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15" name="Text Placeholder 8">
            <a:extLst>
              <a:ext uri="{FF2B5EF4-FFF2-40B4-BE49-F238E27FC236}">
                <a16:creationId xmlns:a16="http://schemas.microsoft.com/office/drawing/2014/main" id="{0DC6483A-3A6F-A9F4-C18F-9F613D72605A}"/>
              </a:ext>
            </a:extLst>
          </p:cNvPr>
          <p:cNvSpPr>
            <a:spLocks noGrp="1"/>
          </p:cNvSpPr>
          <p:nvPr>
            <p:ph type="body" sz="quarter" idx="22"/>
          </p:nvPr>
        </p:nvSpPr>
        <p:spPr>
          <a:xfrm>
            <a:off x="6172200" y="403945"/>
            <a:ext cx="5852160" cy="640080"/>
          </a:xfrm>
          <a:prstGeom prst="rect">
            <a:avLst/>
          </a:prstGeom>
        </p:spPr>
        <p:txBody>
          <a:bodyPr anchor="ctr" anchorCtr="0">
            <a:normAutofit/>
          </a:bodyPr>
          <a:lstStyle>
            <a:lvl1pPr algn="ctr" rtl="1">
              <a:lnSpc>
                <a:spcPct val="120000"/>
              </a:lnSpc>
              <a:spcBef>
                <a:spcPts val="0"/>
              </a:spcBef>
              <a:defRPr sz="3200" b="0">
                <a:solidFill>
                  <a:schemeClr val="bg1"/>
                </a:solidFill>
                <a:effectLst/>
                <a:latin typeface="Times New Roman" panose="02020603050405020304" pitchFamily="18" charset="0"/>
                <a:cs typeface="Times New Roman" panose="02020603050405020304" pitchFamily="18" charset="0"/>
              </a:defRPr>
            </a:lvl1pPr>
            <a:lvl2pPr algn="ctr">
              <a:defRPr/>
            </a:lvl2pPr>
            <a:lvl3pPr algn="ctr">
              <a:defRPr/>
            </a:lvl3pPr>
            <a:lvl4pPr algn="ctr">
              <a:defRPr/>
            </a:lvl4pPr>
            <a:lvl5pPr algn="ctr">
              <a:defRPr/>
            </a:lvl5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16" name="Text Placeholder 8">
            <a:extLst>
              <a:ext uri="{FF2B5EF4-FFF2-40B4-BE49-F238E27FC236}">
                <a16:creationId xmlns:a16="http://schemas.microsoft.com/office/drawing/2014/main" id="{975646F5-515D-5017-3E05-67DC06A77BEF}"/>
              </a:ext>
            </a:extLst>
          </p:cNvPr>
          <p:cNvSpPr>
            <a:spLocks noGrp="1"/>
          </p:cNvSpPr>
          <p:nvPr>
            <p:ph type="body" sz="quarter" idx="23"/>
          </p:nvPr>
        </p:nvSpPr>
        <p:spPr>
          <a:xfrm>
            <a:off x="152400" y="403945"/>
            <a:ext cx="5852160" cy="640080"/>
          </a:xfrm>
          <a:prstGeom prst="rect">
            <a:avLst/>
          </a:prstGeom>
        </p:spPr>
        <p:txBody>
          <a:bodyPr anchor="ctr" anchorCtr="0">
            <a:normAutofit/>
          </a:bodyPr>
          <a:lstStyle>
            <a:lvl1pPr algn="ctr" rtl="1">
              <a:lnSpc>
                <a:spcPct val="120000"/>
              </a:lnSpc>
              <a:spcBef>
                <a:spcPts val="0"/>
              </a:spcBef>
              <a:defRPr sz="3200" b="0">
                <a:solidFill>
                  <a:schemeClr val="bg1"/>
                </a:solidFill>
                <a:effectLst/>
                <a:latin typeface="Times New Roman" panose="02020603050405020304" pitchFamily="18" charset="0"/>
                <a:cs typeface="Times New Roman" panose="02020603050405020304" pitchFamily="18" charset="0"/>
              </a:defRPr>
            </a:lvl1pPr>
            <a:lvl2pPr algn="ctr">
              <a:defRPr/>
            </a:lvl2pPr>
            <a:lvl3pPr algn="ctr">
              <a:defRPr/>
            </a:lvl3pPr>
            <a:lvl4pPr algn="ctr">
              <a:defRPr/>
            </a:lvl4pPr>
            <a:lvl5pPr algn="ctr">
              <a:defRPr/>
            </a:lvl5pPr>
          </a:lstStyle>
          <a:p>
            <a:pPr lvl="0"/>
            <a:r>
              <a:rPr lang="en-US"/>
              <a:t>Click to edit Master text styles</a:t>
            </a:r>
          </a:p>
        </p:txBody>
      </p:sp>
    </p:spTree>
    <p:extLst>
      <p:ext uri="{BB962C8B-B14F-4D97-AF65-F5344CB8AC3E}">
        <p14:creationId xmlns:p14="http://schemas.microsoft.com/office/powerpoint/2010/main" val="54361515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2_Title Slide_1">
    <p:bg>
      <p:bgPr>
        <a:blipFill dpi="0" rotWithShape="1">
          <a:blip r:embed="rId2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>
            <a:extLst>
              <a:ext uri="{FF2B5EF4-FFF2-40B4-BE49-F238E27FC236}">
                <a16:creationId xmlns:a16="http://schemas.microsoft.com/office/drawing/2014/main" id="{1D63B524-DA4C-9C55-4284-BA3A5164D355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152400" y="204518"/>
            <a:ext cx="11887200" cy="1033681"/>
          </a:xfrm>
          <a:prstGeom prst="rect">
            <a:avLst/>
          </a:prstGeom>
        </p:spPr>
        <p:txBody>
          <a:bodyPr vert="horz" lIns="91440" tIns="45720" rIns="91440" bIns="45720" rtlCol="0" anchor="ctr" anchorCtr="0">
            <a:noAutofit/>
          </a:bodyPr>
          <a:lstStyle>
            <a:lvl1pPr rtl="1">
              <a:lnSpc>
                <a:spcPct val="125000"/>
              </a:lnSpc>
              <a:defRPr sz="5400" b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defRPr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6" name="Text Placeholder 5">
            <a:extLst>
              <a:ext uri="{FF2B5EF4-FFF2-40B4-BE49-F238E27FC236}">
                <a16:creationId xmlns:a16="http://schemas.microsoft.com/office/drawing/2014/main" id="{DB9A6B2A-1E89-1C8C-C0FB-B9E20D5BF2FD}"/>
              </a:ext>
            </a:extLst>
          </p:cNvPr>
          <p:cNvSpPr>
            <a:spLocks noGrp="1"/>
          </p:cNvSpPr>
          <p:nvPr>
            <p:ph type="body" sz="quarter" idx="10"/>
          </p:nvPr>
        </p:nvSpPr>
        <p:spPr>
          <a:xfrm>
            <a:off x="152400" y="1914055"/>
            <a:ext cx="11887200" cy="830997"/>
          </a:xfrm>
          <a:prstGeom prst="rect">
            <a:avLst/>
          </a:prstGeom>
        </p:spPr>
        <p:txBody>
          <a:bodyPr vert="horz" anchor="ctr" anchorCtr="0">
            <a:normAutofit/>
          </a:bodyPr>
          <a:lstStyle>
            <a:lvl1pPr marL="0" indent="0">
              <a:spcBef>
                <a:spcPts val="0"/>
              </a:spcBef>
              <a:buFont typeface="Arial" panose="020B0604020202020204" pitchFamily="34" charset="0"/>
              <a:buNone/>
              <a:defRPr sz="4800">
                <a:solidFill>
                  <a:schemeClr val="bg1"/>
                </a:solidFill>
                <a:effectLst/>
                <a:latin typeface="+mn-lt"/>
              </a:defRPr>
            </a:lvl1pPr>
            <a:lvl2pPr marL="457200" indent="0">
              <a:buFont typeface="Arial" panose="020B0604020202020204" pitchFamily="34" charset="0"/>
              <a:buNone/>
              <a:defRPr>
                <a:solidFill>
                  <a:schemeClr val="accent5">
                    <a:lumMod val="20000"/>
                    <a:lumOff val="80000"/>
                  </a:schemeClr>
                </a:solidFill>
                <a:effectLst/>
              </a:defRPr>
            </a:lvl2pPr>
            <a:lvl3pPr marL="914400" indent="0">
              <a:buFont typeface="Arial" panose="020B0604020202020204" pitchFamily="34" charset="0"/>
              <a:buNone/>
              <a:defRPr>
                <a:solidFill>
                  <a:schemeClr val="accent5">
                    <a:lumMod val="20000"/>
                    <a:lumOff val="80000"/>
                  </a:schemeClr>
                </a:solidFill>
                <a:effectLst/>
              </a:defRPr>
            </a:lvl3pPr>
            <a:lvl4pPr marL="1371600" indent="0">
              <a:buFont typeface="Arial" panose="020B0604020202020204" pitchFamily="34" charset="0"/>
              <a:buNone/>
              <a:defRPr>
                <a:solidFill>
                  <a:schemeClr val="accent5">
                    <a:lumMod val="20000"/>
                    <a:lumOff val="80000"/>
                  </a:schemeClr>
                </a:solidFill>
                <a:effectLst/>
              </a:defRPr>
            </a:lvl4pPr>
            <a:lvl5pPr marL="1828800" indent="0">
              <a:buFont typeface="Arial" panose="020B0604020202020204" pitchFamily="34" charset="0"/>
              <a:buNone/>
              <a:defRPr>
                <a:solidFill>
                  <a:schemeClr val="accent5">
                    <a:lumMod val="20000"/>
                    <a:lumOff val="80000"/>
                  </a:schemeClr>
                </a:solidFill>
                <a:effectLst/>
              </a:defRPr>
            </a:lvl5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7" name="Text Placeholder 8">
            <a:extLst>
              <a:ext uri="{FF2B5EF4-FFF2-40B4-BE49-F238E27FC236}">
                <a16:creationId xmlns:a16="http://schemas.microsoft.com/office/drawing/2014/main" id="{CD51865B-4845-077F-90DF-736AFA370889}"/>
              </a:ext>
            </a:extLst>
          </p:cNvPr>
          <p:cNvSpPr>
            <a:spLocks noGrp="1"/>
          </p:cNvSpPr>
          <p:nvPr>
            <p:ph type="body" sz="quarter" idx="11"/>
          </p:nvPr>
        </p:nvSpPr>
        <p:spPr>
          <a:xfrm>
            <a:off x="152400" y="1151800"/>
            <a:ext cx="11887200" cy="919611"/>
          </a:xfrm>
          <a:prstGeom prst="rect">
            <a:avLst/>
          </a:prstGeom>
        </p:spPr>
        <p:txBody>
          <a:bodyPr anchor="ctr" anchorCtr="0">
            <a:normAutofit/>
          </a:bodyPr>
          <a:lstStyle>
            <a:lvl1pPr algn="ctr">
              <a:lnSpc>
                <a:spcPct val="120000"/>
              </a:lnSpc>
              <a:spcBef>
                <a:spcPts val="0"/>
              </a:spcBef>
              <a:defRPr sz="4800" b="0">
                <a:solidFill>
                  <a:srgbClr val="FFC000"/>
                </a:solidFill>
                <a:latin typeface="+mn-lt"/>
              </a:defRPr>
            </a:lvl1pPr>
            <a:lvl2pPr algn="ctr">
              <a:defRPr/>
            </a:lvl2pPr>
            <a:lvl3pPr algn="ctr">
              <a:defRPr/>
            </a:lvl3pPr>
            <a:lvl4pPr algn="ctr">
              <a:defRPr/>
            </a:lvl4pPr>
            <a:lvl5pPr algn="ctr">
              <a:defRPr/>
            </a:lvl5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8" name="Text Placeholder 5">
            <a:extLst>
              <a:ext uri="{FF2B5EF4-FFF2-40B4-BE49-F238E27FC236}">
                <a16:creationId xmlns:a16="http://schemas.microsoft.com/office/drawing/2014/main" id="{D8B84A23-79A2-8C3B-158A-214CE6DBFE94}"/>
              </a:ext>
            </a:extLst>
          </p:cNvPr>
          <p:cNvSpPr>
            <a:spLocks noGrp="1"/>
          </p:cNvSpPr>
          <p:nvPr>
            <p:ph type="body" sz="quarter" idx="12"/>
          </p:nvPr>
        </p:nvSpPr>
        <p:spPr>
          <a:xfrm>
            <a:off x="6172200" y="6050280"/>
            <a:ext cx="5852160" cy="640080"/>
          </a:xfrm>
          <a:prstGeom prst="rect">
            <a:avLst/>
          </a:prstGeom>
        </p:spPr>
        <p:txBody>
          <a:bodyPr vert="horz" anchor="ctr" anchorCtr="0">
            <a:normAutofit/>
          </a:bodyPr>
          <a:lstStyle>
            <a:lvl1pPr marL="0" indent="0">
              <a:spcBef>
                <a:spcPts val="0"/>
              </a:spcBef>
              <a:buFont typeface="Arial" panose="020B0604020202020204" pitchFamily="34" charset="0"/>
              <a:buNone/>
              <a:defRPr sz="3200" b="0">
                <a:solidFill>
                  <a:schemeClr val="bg1"/>
                </a:solidFill>
                <a:effectLst/>
                <a:latin typeface="+mn-lt"/>
              </a:defRPr>
            </a:lvl1pPr>
            <a:lvl2pPr marL="457200" indent="0">
              <a:buFont typeface="Arial" panose="020B0604020202020204" pitchFamily="34" charset="0"/>
              <a:buNone/>
              <a:defRPr>
                <a:solidFill>
                  <a:schemeClr val="accent5">
                    <a:lumMod val="20000"/>
                    <a:lumOff val="80000"/>
                  </a:schemeClr>
                </a:solidFill>
                <a:effectLst/>
              </a:defRPr>
            </a:lvl2pPr>
            <a:lvl3pPr marL="914400" indent="0">
              <a:buFont typeface="Arial" panose="020B0604020202020204" pitchFamily="34" charset="0"/>
              <a:buNone/>
              <a:defRPr>
                <a:solidFill>
                  <a:schemeClr val="accent5">
                    <a:lumMod val="20000"/>
                    <a:lumOff val="80000"/>
                  </a:schemeClr>
                </a:solidFill>
                <a:effectLst/>
              </a:defRPr>
            </a:lvl3pPr>
            <a:lvl4pPr marL="1371600" indent="0">
              <a:buFont typeface="Arial" panose="020B0604020202020204" pitchFamily="34" charset="0"/>
              <a:buNone/>
              <a:defRPr>
                <a:solidFill>
                  <a:schemeClr val="accent5">
                    <a:lumMod val="20000"/>
                    <a:lumOff val="80000"/>
                  </a:schemeClr>
                </a:solidFill>
                <a:effectLst/>
              </a:defRPr>
            </a:lvl4pPr>
            <a:lvl5pPr marL="1828800" indent="0">
              <a:buFont typeface="Arial" panose="020B0604020202020204" pitchFamily="34" charset="0"/>
              <a:buNone/>
              <a:defRPr>
                <a:solidFill>
                  <a:schemeClr val="accent5">
                    <a:lumMod val="20000"/>
                    <a:lumOff val="80000"/>
                  </a:schemeClr>
                </a:solidFill>
                <a:effectLst/>
              </a:defRPr>
            </a:lvl5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9" name="Text Placeholder 8">
            <a:extLst>
              <a:ext uri="{FF2B5EF4-FFF2-40B4-BE49-F238E27FC236}">
                <a16:creationId xmlns:a16="http://schemas.microsoft.com/office/drawing/2014/main" id="{F95EC204-BC16-C5C2-00B9-AC1FCC89AC27}"/>
              </a:ext>
            </a:extLst>
          </p:cNvPr>
          <p:cNvSpPr>
            <a:spLocks noGrp="1"/>
          </p:cNvSpPr>
          <p:nvPr>
            <p:ph type="body" sz="quarter" idx="13"/>
          </p:nvPr>
        </p:nvSpPr>
        <p:spPr>
          <a:xfrm>
            <a:off x="6172200" y="5318760"/>
            <a:ext cx="5852160" cy="640080"/>
          </a:xfrm>
          <a:prstGeom prst="rect">
            <a:avLst/>
          </a:prstGeom>
        </p:spPr>
        <p:txBody>
          <a:bodyPr anchor="ctr" anchorCtr="0">
            <a:normAutofit/>
          </a:bodyPr>
          <a:lstStyle>
            <a:lvl1pPr algn="ctr">
              <a:lnSpc>
                <a:spcPct val="120000"/>
              </a:lnSpc>
              <a:spcBef>
                <a:spcPts val="0"/>
              </a:spcBef>
              <a:defRPr sz="3200" b="0">
                <a:solidFill>
                  <a:srgbClr val="FFC000"/>
                </a:solidFill>
                <a:effectLst/>
                <a:latin typeface="+mn-lt"/>
              </a:defRPr>
            </a:lvl1pPr>
            <a:lvl2pPr algn="ctr">
              <a:defRPr/>
            </a:lvl2pPr>
            <a:lvl3pPr algn="ctr">
              <a:defRPr/>
            </a:lvl3pPr>
            <a:lvl4pPr algn="ctr">
              <a:defRPr/>
            </a:lvl4pPr>
            <a:lvl5pPr algn="ctr">
              <a:defRPr/>
            </a:lvl5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10" name="Text Placeholder 5">
            <a:extLst>
              <a:ext uri="{FF2B5EF4-FFF2-40B4-BE49-F238E27FC236}">
                <a16:creationId xmlns:a16="http://schemas.microsoft.com/office/drawing/2014/main" id="{AB0A7593-CEE1-61BE-112D-8CEED953B6CB}"/>
              </a:ext>
            </a:extLst>
          </p:cNvPr>
          <p:cNvSpPr>
            <a:spLocks noGrp="1"/>
          </p:cNvSpPr>
          <p:nvPr>
            <p:ph type="body" sz="quarter" idx="14"/>
          </p:nvPr>
        </p:nvSpPr>
        <p:spPr>
          <a:xfrm>
            <a:off x="152400" y="6050280"/>
            <a:ext cx="5852160" cy="640080"/>
          </a:xfrm>
          <a:prstGeom prst="rect">
            <a:avLst/>
          </a:prstGeom>
        </p:spPr>
        <p:txBody>
          <a:bodyPr vert="horz" anchor="ctr" anchorCtr="0">
            <a:normAutofit/>
          </a:bodyPr>
          <a:lstStyle>
            <a:lvl1pPr marL="0" indent="0">
              <a:spcBef>
                <a:spcPts val="0"/>
              </a:spcBef>
              <a:buFont typeface="Arial" panose="020B0604020202020204" pitchFamily="34" charset="0"/>
              <a:buNone/>
              <a:defRPr sz="3200" b="0">
                <a:solidFill>
                  <a:schemeClr val="bg1"/>
                </a:solidFill>
                <a:effectLst/>
                <a:latin typeface="+mn-lt"/>
              </a:defRPr>
            </a:lvl1pPr>
            <a:lvl2pPr marL="457200" indent="0">
              <a:buFont typeface="Arial" panose="020B0604020202020204" pitchFamily="34" charset="0"/>
              <a:buNone/>
              <a:defRPr>
                <a:solidFill>
                  <a:schemeClr val="accent5">
                    <a:lumMod val="20000"/>
                    <a:lumOff val="80000"/>
                  </a:schemeClr>
                </a:solidFill>
                <a:effectLst/>
              </a:defRPr>
            </a:lvl2pPr>
            <a:lvl3pPr marL="914400" indent="0">
              <a:buFont typeface="Arial" panose="020B0604020202020204" pitchFamily="34" charset="0"/>
              <a:buNone/>
              <a:defRPr>
                <a:solidFill>
                  <a:schemeClr val="accent5">
                    <a:lumMod val="20000"/>
                    <a:lumOff val="80000"/>
                  </a:schemeClr>
                </a:solidFill>
                <a:effectLst/>
              </a:defRPr>
            </a:lvl3pPr>
            <a:lvl4pPr marL="1371600" indent="0">
              <a:buFont typeface="Arial" panose="020B0604020202020204" pitchFamily="34" charset="0"/>
              <a:buNone/>
              <a:defRPr>
                <a:solidFill>
                  <a:schemeClr val="accent5">
                    <a:lumMod val="20000"/>
                    <a:lumOff val="80000"/>
                  </a:schemeClr>
                </a:solidFill>
                <a:effectLst/>
              </a:defRPr>
            </a:lvl4pPr>
            <a:lvl5pPr marL="1828800" indent="0">
              <a:buFont typeface="Arial" panose="020B0604020202020204" pitchFamily="34" charset="0"/>
              <a:buNone/>
              <a:defRPr>
                <a:solidFill>
                  <a:schemeClr val="accent5">
                    <a:lumMod val="20000"/>
                    <a:lumOff val="80000"/>
                  </a:schemeClr>
                </a:solidFill>
                <a:effectLst/>
              </a:defRPr>
            </a:lvl5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11" name="Text Placeholder 8">
            <a:extLst>
              <a:ext uri="{FF2B5EF4-FFF2-40B4-BE49-F238E27FC236}">
                <a16:creationId xmlns:a16="http://schemas.microsoft.com/office/drawing/2014/main" id="{D698E78F-C21D-D3FE-BF60-F1C1CDD1D658}"/>
              </a:ext>
            </a:extLst>
          </p:cNvPr>
          <p:cNvSpPr>
            <a:spLocks noGrp="1"/>
          </p:cNvSpPr>
          <p:nvPr>
            <p:ph type="body" sz="quarter" idx="15"/>
          </p:nvPr>
        </p:nvSpPr>
        <p:spPr>
          <a:xfrm>
            <a:off x="152400" y="5318760"/>
            <a:ext cx="5852160" cy="640080"/>
          </a:xfrm>
          <a:prstGeom prst="rect">
            <a:avLst/>
          </a:prstGeom>
        </p:spPr>
        <p:txBody>
          <a:bodyPr anchor="ctr" anchorCtr="0">
            <a:normAutofit/>
          </a:bodyPr>
          <a:lstStyle>
            <a:lvl1pPr algn="ctr">
              <a:lnSpc>
                <a:spcPct val="120000"/>
              </a:lnSpc>
              <a:spcBef>
                <a:spcPts val="0"/>
              </a:spcBef>
              <a:defRPr sz="3200" b="0">
                <a:solidFill>
                  <a:srgbClr val="FFC000"/>
                </a:solidFill>
                <a:effectLst/>
                <a:latin typeface="+mn-lt"/>
              </a:defRPr>
            </a:lvl1pPr>
            <a:lvl2pPr algn="ctr">
              <a:defRPr/>
            </a:lvl2pPr>
            <a:lvl3pPr algn="ctr">
              <a:defRPr/>
            </a:lvl3pPr>
            <a:lvl4pPr algn="ctr">
              <a:defRPr/>
            </a:lvl4pPr>
            <a:lvl5pPr algn="ctr">
              <a:defRPr/>
            </a:lvl5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12" name="Text Placeholder 8">
            <a:extLst>
              <a:ext uri="{FF2B5EF4-FFF2-40B4-BE49-F238E27FC236}">
                <a16:creationId xmlns:a16="http://schemas.microsoft.com/office/drawing/2014/main" id="{9EE76D15-D9DA-3EC7-C12F-3FAC79737C7D}"/>
              </a:ext>
            </a:extLst>
          </p:cNvPr>
          <p:cNvSpPr>
            <a:spLocks noGrp="1"/>
          </p:cNvSpPr>
          <p:nvPr>
            <p:ph type="body" sz="quarter" idx="16"/>
          </p:nvPr>
        </p:nvSpPr>
        <p:spPr>
          <a:xfrm>
            <a:off x="6172200" y="4587240"/>
            <a:ext cx="5852160" cy="640080"/>
          </a:xfrm>
          <a:prstGeom prst="rect">
            <a:avLst/>
          </a:prstGeom>
        </p:spPr>
        <p:txBody>
          <a:bodyPr anchor="ctr" anchorCtr="0">
            <a:normAutofit/>
          </a:bodyPr>
          <a:lstStyle>
            <a:lvl1pPr algn="ctr" rtl="1">
              <a:lnSpc>
                <a:spcPct val="120000"/>
              </a:lnSpc>
              <a:spcBef>
                <a:spcPts val="0"/>
              </a:spcBef>
              <a:defRPr sz="3200" b="0">
                <a:solidFill>
                  <a:schemeClr val="bg1"/>
                </a:solidFill>
                <a:effectLst/>
                <a:latin typeface="Times New Roman" panose="02020603050405020304" pitchFamily="18" charset="0"/>
                <a:cs typeface="Times New Roman" panose="02020603050405020304" pitchFamily="18" charset="0"/>
              </a:defRPr>
            </a:lvl1pPr>
            <a:lvl2pPr algn="ctr">
              <a:defRPr/>
            </a:lvl2pPr>
            <a:lvl3pPr algn="ctr">
              <a:defRPr/>
            </a:lvl3pPr>
            <a:lvl4pPr algn="ctr">
              <a:defRPr/>
            </a:lvl4pPr>
            <a:lvl5pPr algn="ctr">
              <a:defRPr/>
            </a:lvl5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13" name="Text Placeholder 8">
            <a:extLst>
              <a:ext uri="{FF2B5EF4-FFF2-40B4-BE49-F238E27FC236}">
                <a16:creationId xmlns:a16="http://schemas.microsoft.com/office/drawing/2014/main" id="{2AEE78FC-BF1A-116B-0241-55234A15D775}"/>
              </a:ext>
            </a:extLst>
          </p:cNvPr>
          <p:cNvSpPr>
            <a:spLocks noGrp="1"/>
          </p:cNvSpPr>
          <p:nvPr>
            <p:ph type="body" sz="quarter" idx="17"/>
          </p:nvPr>
        </p:nvSpPr>
        <p:spPr>
          <a:xfrm>
            <a:off x="152400" y="4587240"/>
            <a:ext cx="5852160" cy="640080"/>
          </a:xfrm>
          <a:prstGeom prst="rect">
            <a:avLst/>
          </a:prstGeom>
        </p:spPr>
        <p:txBody>
          <a:bodyPr anchor="ctr" anchorCtr="0">
            <a:normAutofit/>
          </a:bodyPr>
          <a:lstStyle>
            <a:lvl1pPr algn="ctr" rtl="1">
              <a:lnSpc>
                <a:spcPct val="120000"/>
              </a:lnSpc>
              <a:spcBef>
                <a:spcPts val="0"/>
              </a:spcBef>
              <a:defRPr sz="3200" b="0">
                <a:solidFill>
                  <a:schemeClr val="bg1"/>
                </a:solidFill>
                <a:effectLst/>
                <a:latin typeface="Times New Roman" panose="02020603050405020304" pitchFamily="18" charset="0"/>
                <a:cs typeface="Times New Roman" panose="02020603050405020304" pitchFamily="18" charset="0"/>
              </a:defRPr>
            </a:lvl1pPr>
            <a:lvl2pPr algn="ctr">
              <a:defRPr/>
            </a:lvl2pPr>
            <a:lvl3pPr algn="ctr">
              <a:defRPr/>
            </a:lvl3pPr>
            <a:lvl4pPr algn="ctr">
              <a:defRPr/>
            </a:lvl4pPr>
            <a:lvl5pPr algn="ctr">
              <a:defRPr/>
            </a:lvl5pPr>
          </a:lstStyle>
          <a:p>
            <a:pPr lvl="0"/>
            <a:r>
              <a:rPr lang="en-US"/>
              <a:t>Click to edit Master text styles</a:t>
            </a:r>
          </a:p>
        </p:txBody>
      </p:sp>
    </p:spTree>
    <p:extLst>
      <p:ext uri="{BB962C8B-B14F-4D97-AF65-F5344CB8AC3E}">
        <p14:creationId xmlns:p14="http://schemas.microsoft.com/office/powerpoint/2010/main" val="31158538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1_Title Slide_1">
    <p:bg>
      <p:bgPr>
        <a:blipFill dpi="0" rotWithShape="1">
          <a:blip r:embed="rId2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>
            <a:extLst>
              <a:ext uri="{FF2B5EF4-FFF2-40B4-BE49-F238E27FC236}">
                <a16:creationId xmlns:a16="http://schemas.microsoft.com/office/drawing/2014/main" id="{1D63B524-DA4C-9C55-4284-BA3A5164D355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152400" y="204518"/>
            <a:ext cx="11887200" cy="1033681"/>
          </a:xfrm>
          <a:prstGeom prst="rect">
            <a:avLst/>
          </a:prstGeom>
        </p:spPr>
        <p:txBody>
          <a:bodyPr vert="horz" lIns="91440" tIns="45720" rIns="91440" bIns="45720" rtlCol="0" anchor="ctr" anchorCtr="0">
            <a:noAutofit/>
          </a:bodyPr>
          <a:lstStyle>
            <a:lvl1pPr rtl="1">
              <a:lnSpc>
                <a:spcPct val="125000"/>
              </a:lnSpc>
              <a:defRPr sz="5400" b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defRPr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6" name="Text Placeholder 5">
            <a:extLst>
              <a:ext uri="{FF2B5EF4-FFF2-40B4-BE49-F238E27FC236}">
                <a16:creationId xmlns:a16="http://schemas.microsoft.com/office/drawing/2014/main" id="{DB9A6B2A-1E89-1C8C-C0FB-B9E20D5BF2FD}"/>
              </a:ext>
            </a:extLst>
          </p:cNvPr>
          <p:cNvSpPr>
            <a:spLocks noGrp="1"/>
          </p:cNvSpPr>
          <p:nvPr>
            <p:ph type="body" sz="quarter" idx="10"/>
          </p:nvPr>
        </p:nvSpPr>
        <p:spPr>
          <a:xfrm>
            <a:off x="152400" y="1914055"/>
            <a:ext cx="11887200" cy="830997"/>
          </a:xfrm>
          <a:prstGeom prst="rect">
            <a:avLst/>
          </a:prstGeom>
        </p:spPr>
        <p:txBody>
          <a:bodyPr vert="horz" anchor="ctr" anchorCtr="0">
            <a:normAutofit/>
          </a:bodyPr>
          <a:lstStyle>
            <a:lvl1pPr marL="0" indent="0">
              <a:spcBef>
                <a:spcPts val="0"/>
              </a:spcBef>
              <a:buFont typeface="Arial" panose="020B0604020202020204" pitchFamily="34" charset="0"/>
              <a:buNone/>
              <a:defRPr sz="4800">
                <a:solidFill>
                  <a:schemeClr val="bg1"/>
                </a:solidFill>
                <a:effectLst/>
                <a:latin typeface="+mn-lt"/>
              </a:defRPr>
            </a:lvl1pPr>
            <a:lvl2pPr marL="457200" indent="0">
              <a:buFont typeface="Arial" panose="020B0604020202020204" pitchFamily="34" charset="0"/>
              <a:buNone/>
              <a:defRPr>
                <a:solidFill>
                  <a:schemeClr val="accent5">
                    <a:lumMod val="20000"/>
                    <a:lumOff val="80000"/>
                  </a:schemeClr>
                </a:solidFill>
                <a:effectLst/>
              </a:defRPr>
            </a:lvl2pPr>
            <a:lvl3pPr marL="914400" indent="0">
              <a:buFont typeface="Arial" panose="020B0604020202020204" pitchFamily="34" charset="0"/>
              <a:buNone/>
              <a:defRPr>
                <a:solidFill>
                  <a:schemeClr val="accent5">
                    <a:lumMod val="20000"/>
                    <a:lumOff val="80000"/>
                  </a:schemeClr>
                </a:solidFill>
                <a:effectLst/>
              </a:defRPr>
            </a:lvl3pPr>
            <a:lvl4pPr marL="1371600" indent="0">
              <a:buFont typeface="Arial" panose="020B0604020202020204" pitchFamily="34" charset="0"/>
              <a:buNone/>
              <a:defRPr>
                <a:solidFill>
                  <a:schemeClr val="accent5">
                    <a:lumMod val="20000"/>
                    <a:lumOff val="80000"/>
                  </a:schemeClr>
                </a:solidFill>
                <a:effectLst/>
              </a:defRPr>
            </a:lvl4pPr>
            <a:lvl5pPr marL="1828800" indent="0">
              <a:buFont typeface="Arial" panose="020B0604020202020204" pitchFamily="34" charset="0"/>
              <a:buNone/>
              <a:defRPr>
                <a:solidFill>
                  <a:schemeClr val="accent5">
                    <a:lumMod val="20000"/>
                    <a:lumOff val="80000"/>
                  </a:schemeClr>
                </a:solidFill>
                <a:effectLst/>
              </a:defRPr>
            </a:lvl5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7" name="Text Placeholder 8">
            <a:extLst>
              <a:ext uri="{FF2B5EF4-FFF2-40B4-BE49-F238E27FC236}">
                <a16:creationId xmlns:a16="http://schemas.microsoft.com/office/drawing/2014/main" id="{CD51865B-4845-077F-90DF-736AFA370889}"/>
              </a:ext>
            </a:extLst>
          </p:cNvPr>
          <p:cNvSpPr>
            <a:spLocks noGrp="1"/>
          </p:cNvSpPr>
          <p:nvPr>
            <p:ph type="body" sz="quarter" idx="11"/>
          </p:nvPr>
        </p:nvSpPr>
        <p:spPr>
          <a:xfrm>
            <a:off x="152400" y="1151800"/>
            <a:ext cx="11887200" cy="919611"/>
          </a:xfrm>
          <a:prstGeom prst="rect">
            <a:avLst/>
          </a:prstGeom>
        </p:spPr>
        <p:txBody>
          <a:bodyPr anchor="ctr" anchorCtr="0">
            <a:normAutofit/>
          </a:bodyPr>
          <a:lstStyle>
            <a:lvl1pPr algn="ctr">
              <a:lnSpc>
                <a:spcPct val="120000"/>
              </a:lnSpc>
              <a:spcBef>
                <a:spcPts val="0"/>
              </a:spcBef>
              <a:defRPr sz="4800" b="0">
                <a:solidFill>
                  <a:srgbClr val="FFC000"/>
                </a:solidFill>
                <a:latin typeface="+mn-lt"/>
              </a:defRPr>
            </a:lvl1pPr>
            <a:lvl2pPr algn="ctr">
              <a:defRPr/>
            </a:lvl2pPr>
            <a:lvl3pPr algn="ctr">
              <a:defRPr/>
            </a:lvl3pPr>
            <a:lvl4pPr algn="ctr">
              <a:defRPr/>
            </a:lvl4pPr>
            <a:lvl5pPr algn="ctr">
              <a:defRPr/>
            </a:lvl5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8" name="Text Placeholder 5">
            <a:extLst>
              <a:ext uri="{FF2B5EF4-FFF2-40B4-BE49-F238E27FC236}">
                <a16:creationId xmlns:a16="http://schemas.microsoft.com/office/drawing/2014/main" id="{D8B84A23-79A2-8C3B-158A-214CE6DBFE94}"/>
              </a:ext>
            </a:extLst>
          </p:cNvPr>
          <p:cNvSpPr>
            <a:spLocks noGrp="1"/>
          </p:cNvSpPr>
          <p:nvPr>
            <p:ph type="body" sz="quarter" idx="12"/>
          </p:nvPr>
        </p:nvSpPr>
        <p:spPr>
          <a:xfrm>
            <a:off x="160020" y="6050280"/>
            <a:ext cx="11871960" cy="640080"/>
          </a:xfrm>
          <a:prstGeom prst="rect">
            <a:avLst/>
          </a:prstGeom>
        </p:spPr>
        <p:txBody>
          <a:bodyPr vert="horz" anchor="ctr" anchorCtr="0">
            <a:normAutofit/>
          </a:bodyPr>
          <a:lstStyle>
            <a:lvl1pPr marL="0" indent="0">
              <a:spcBef>
                <a:spcPts val="0"/>
              </a:spcBef>
              <a:buFont typeface="Arial" panose="020B0604020202020204" pitchFamily="34" charset="0"/>
              <a:buNone/>
              <a:defRPr sz="3200" b="0">
                <a:solidFill>
                  <a:schemeClr val="bg1"/>
                </a:solidFill>
                <a:effectLst/>
                <a:latin typeface="+mn-lt"/>
              </a:defRPr>
            </a:lvl1pPr>
            <a:lvl2pPr marL="457200" indent="0">
              <a:buFont typeface="Arial" panose="020B0604020202020204" pitchFamily="34" charset="0"/>
              <a:buNone/>
              <a:defRPr>
                <a:solidFill>
                  <a:schemeClr val="accent5">
                    <a:lumMod val="20000"/>
                    <a:lumOff val="80000"/>
                  </a:schemeClr>
                </a:solidFill>
                <a:effectLst/>
              </a:defRPr>
            </a:lvl2pPr>
            <a:lvl3pPr marL="914400" indent="0">
              <a:buFont typeface="Arial" panose="020B0604020202020204" pitchFamily="34" charset="0"/>
              <a:buNone/>
              <a:defRPr>
                <a:solidFill>
                  <a:schemeClr val="accent5">
                    <a:lumMod val="20000"/>
                    <a:lumOff val="80000"/>
                  </a:schemeClr>
                </a:solidFill>
                <a:effectLst/>
              </a:defRPr>
            </a:lvl3pPr>
            <a:lvl4pPr marL="1371600" indent="0">
              <a:buFont typeface="Arial" panose="020B0604020202020204" pitchFamily="34" charset="0"/>
              <a:buNone/>
              <a:defRPr>
                <a:solidFill>
                  <a:schemeClr val="accent5">
                    <a:lumMod val="20000"/>
                    <a:lumOff val="80000"/>
                  </a:schemeClr>
                </a:solidFill>
                <a:effectLst/>
              </a:defRPr>
            </a:lvl4pPr>
            <a:lvl5pPr marL="1828800" indent="0">
              <a:buFont typeface="Arial" panose="020B0604020202020204" pitchFamily="34" charset="0"/>
              <a:buNone/>
              <a:defRPr>
                <a:solidFill>
                  <a:schemeClr val="accent5">
                    <a:lumMod val="20000"/>
                    <a:lumOff val="80000"/>
                  </a:schemeClr>
                </a:solidFill>
                <a:effectLst/>
              </a:defRPr>
            </a:lvl5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9" name="Text Placeholder 8">
            <a:extLst>
              <a:ext uri="{FF2B5EF4-FFF2-40B4-BE49-F238E27FC236}">
                <a16:creationId xmlns:a16="http://schemas.microsoft.com/office/drawing/2014/main" id="{F95EC204-BC16-C5C2-00B9-AC1FCC89AC27}"/>
              </a:ext>
            </a:extLst>
          </p:cNvPr>
          <p:cNvSpPr>
            <a:spLocks noGrp="1"/>
          </p:cNvSpPr>
          <p:nvPr>
            <p:ph type="body" sz="quarter" idx="13"/>
          </p:nvPr>
        </p:nvSpPr>
        <p:spPr>
          <a:xfrm>
            <a:off x="160020" y="5318760"/>
            <a:ext cx="11871960" cy="640080"/>
          </a:xfrm>
          <a:prstGeom prst="rect">
            <a:avLst/>
          </a:prstGeom>
        </p:spPr>
        <p:txBody>
          <a:bodyPr anchor="ctr" anchorCtr="0">
            <a:normAutofit/>
          </a:bodyPr>
          <a:lstStyle>
            <a:lvl1pPr algn="ctr">
              <a:lnSpc>
                <a:spcPct val="120000"/>
              </a:lnSpc>
              <a:spcBef>
                <a:spcPts val="0"/>
              </a:spcBef>
              <a:defRPr sz="3200" b="0">
                <a:solidFill>
                  <a:srgbClr val="FFC000"/>
                </a:solidFill>
                <a:effectLst/>
                <a:latin typeface="+mn-lt"/>
              </a:defRPr>
            </a:lvl1pPr>
            <a:lvl2pPr algn="ctr">
              <a:defRPr/>
            </a:lvl2pPr>
            <a:lvl3pPr algn="ctr">
              <a:defRPr/>
            </a:lvl3pPr>
            <a:lvl4pPr algn="ctr">
              <a:defRPr/>
            </a:lvl4pPr>
            <a:lvl5pPr algn="ctr">
              <a:defRPr/>
            </a:lvl5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12" name="Text Placeholder 8">
            <a:extLst>
              <a:ext uri="{FF2B5EF4-FFF2-40B4-BE49-F238E27FC236}">
                <a16:creationId xmlns:a16="http://schemas.microsoft.com/office/drawing/2014/main" id="{9EE76D15-D9DA-3EC7-C12F-3FAC79737C7D}"/>
              </a:ext>
            </a:extLst>
          </p:cNvPr>
          <p:cNvSpPr>
            <a:spLocks noGrp="1"/>
          </p:cNvSpPr>
          <p:nvPr>
            <p:ph type="body" sz="quarter" idx="16"/>
          </p:nvPr>
        </p:nvSpPr>
        <p:spPr>
          <a:xfrm>
            <a:off x="160020" y="4587240"/>
            <a:ext cx="11871960" cy="640080"/>
          </a:xfrm>
          <a:prstGeom prst="rect">
            <a:avLst/>
          </a:prstGeom>
        </p:spPr>
        <p:txBody>
          <a:bodyPr anchor="ctr" anchorCtr="0">
            <a:normAutofit/>
          </a:bodyPr>
          <a:lstStyle>
            <a:lvl1pPr algn="ctr" rtl="1">
              <a:lnSpc>
                <a:spcPct val="120000"/>
              </a:lnSpc>
              <a:spcBef>
                <a:spcPts val="0"/>
              </a:spcBef>
              <a:defRPr sz="3200" b="0">
                <a:solidFill>
                  <a:schemeClr val="bg1"/>
                </a:solidFill>
                <a:effectLst/>
                <a:latin typeface="Times New Roman" panose="02020603050405020304" pitchFamily="18" charset="0"/>
                <a:cs typeface="Times New Roman" panose="02020603050405020304" pitchFamily="18" charset="0"/>
              </a:defRPr>
            </a:lvl1pPr>
            <a:lvl2pPr algn="ctr">
              <a:defRPr/>
            </a:lvl2pPr>
            <a:lvl3pPr algn="ctr">
              <a:defRPr/>
            </a:lvl3pPr>
            <a:lvl4pPr algn="ctr">
              <a:defRPr/>
            </a:lvl4pPr>
            <a:lvl5pPr algn="ctr">
              <a:defRPr/>
            </a:lvl5pPr>
          </a:lstStyle>
          <a:p>
            <a:pPr lvl="0"/>
            <a:r>
              <a:rPr lang="en-US"/>
              <a:t>Click to edit Master text styles</a:t>
            </a:r>
          </a:p>
        </p:txBody>
      </p:sp>
    </p:spTree>
    <p:extLst>
      <p:ext uri="{BB962C8B-B14F-4D97-AF65-F5344CB8AC3E}">
        <p14:creationId xmlns:p14="http://schemas.microsoft.com/office/powerpoint/2010/main" val="284918083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Lyrics Slide">
    <p:bg>
      <p:bgPr>
        <a:blipFill dpi="0" rotWithShape="1">
          <a:blip r:embed="rId2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itle Placeholder 1"/>
          <p:cNvSpPr>
            <a:spLocks noGrp="1"/>
          </p:cNvSpPr>
          <p:nvPr>
            <p:ph type="title"/>
          </p:nvPr>
        </p:nvSpPr>
        <p:spPr>
          <a:xfrm>
            <a:off x="537614" y="374904"/>
            <a:ext cx="11116772" cy="2468880"/>
          </a:xfrm>
          <a:prstGeom prst="rect">
            <a:avLst/>
          </a:prstGeom>
        </p:spPr>
        <p:txBody>
          <a:bodyPr vert="horz" lIns="36000" tIns="36000" rIns="36000" bIns="36000" rtlCol="0" anchor="ctr" anchorCtr="0">
            <a:normAutofit/>
          </a:bodyPr>
          <a:lstStyle>
            <a:lvl1pPr rtl="1">
              <a:lnSpc>
                <a:spcPct val="125000"/>
              </a:lnSpc>
              <a:spcBef>
                <a:spcPts val="0"/>
              </a:spcBef>
              <a:defRPr sz="6600" b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defRPr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6" name="Text Placeholder 5"/>
          <p:cNvSpPr>
            <a:spLocks noGrp="1"/>
          </p:cNvSpPr>
          <p:nvPr>
            <p:ph type="body" sz="quarter" idx="10"/>
          </p:nvPr>
        </p:nvSpPr>
        <p:spPr>
          <a:xfrm>
            <a:off x="537614" y="5303520"/>
            <a:ext cx="11116772" cy="1280160"/>
          </a:xfrm>
          <a:prstGeom prst="rect">
            <a:avLst/>
          </a:prstGeom>
        </p:spPr>
        <p:txBody>
          <a:bodyPr vert="horz" lIns="36000" tIns="36000" rIns="36000" bIns="36000" anchor="ctr" anchorCtr="0">
            <a:normAutofit/>
          </a:bodyPr>
          <a:lstStyle>
            <a:lvl1pPr marL="0" indent="0">
              <a:lnSpc>
                <a:spcPct val="100000"/>
              </a:lnSpc>
              <a:spcBef>
                <a:spcPts val="0"/>
              </a:spcBef>
              <a:buFont typeface="Arial" panose="020B0604020202020204" pitchFamily="34" charset="0"/>
              <a:buNone/>
              <a:defRPr sz="4400">
                <a:solidFill>
                  <a:schemeClr val="bg1"/>
                </a:solidFill>
                <a:effectLst/>
                <a:latin typeface="Calibri Light" panose="020F0302020204030204" pitchFamily="34" charset="0"/>
              </a:defRPr>
            </a:lvl1pPr>
            <a:lvl2pPr marL="457200" indent="0">
              <a:buFont typeface="Arial" panose="020B0604020202020204" pitchFamily="34" charset="0"/>
              <a:buNone/>
              <a:defRPr>
                <a:solidFill>
                  <a:schemeClr val="accent5">
                    <a:lumMod val="20000"/>
                    <a:lumOff val="80000"/>
                  </a:schemeClr>
                </a:solidFill>
                <a:effectLst/>
              </a:defRPr>
            </a:lvl2pPr>
            <a:lvl3pPr marL="914400" indent="0">
              <a:buFont typeface="Arial" panose="020B0604020202020204" pitchFamily="34" charset="0"/>
              <a:buNone/>
              <a:defRPr>
                <a:solidFill>
                  <a:schemeClr val="accent5">
                    <a:lumMod val="20000"/>
                    <a:lumOff val="80000"/>
                  </a:schemeClr>
                </a:solidFill>
                <a:effectLst/>
              </a:defRPr>
            </a:lvl3pPr>
            <a:lvl4pPr marL="1371600" indent="0">
              <a:buFont typeface="Arial" panose="020B0604020202020204" pitchFamily="34" charset="0"/>
              <a:buNone/>
              <a:defRPr>
                <a:solidFill>
                  <a:schemeClr val="accent5">
                    <a:lumMod val="20000"/>
                    <a:lumOff val="80000"/>
                  </a:schemeClr>
                </a:solidFill>
                <a:effectLst/>
              </a:defRPr>
            </a:lvl4pPr>
            <a:lvl5pPr marL="1828800" indent="0">
              <a:buFont typeface="Arial" panose="020B0604020202020204" pitchFamily="34" charset="0"/>
              <a:buNone/>
              <a:defRPr>
                <a:solidFill>
                  <a:schemeClr val="accent5">
                    <a:lumMod val="20000"/>
                    <a:lumOff val="80000"/>
                  </a:schemeClr>
                </a:solidFill>
                <a:effectLst/>
              </a:defRPr>
            </a:lvl5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9" name="Text Placeholder 8"/>
          <p:cNvSpPr>
            <a:spLocks noGrp="1"/>
          </p:cNvSpPr>
          <p:nvPr>
            <p:ph type="body" sz="quarter" idx="11"/>
          </p:nvPr>
        </p:nvSpPr>
        <p:spPr>
          <a:xfrm>
            <a:off x="537614" y="2843784"/>
            <a:ext cx="11116772" cy="2468880"/>
          </a:xfrm>
          <a:prstGeom prst="rect">
            <a:avLst/>
          </a:prstGeom>
        </p:spPr>
        <p:txBody>
          <a:bodyPr lIns="36000" tIns="36000" rIns="36000" bIns="36000" anchor="ctr" anchorCtr="0">
            <a:normAutofit/>
          </a:bodyPr>
          <a:lstStyle>
            <a:lvl1pPr algn="ctr">
              <a:lnSpc>
                <a:spcPct val="130000"/>
              </a:lnSpc>
              <a:spcBef>
                <a:spcPts val="0"/>
              </a:spcBef>
              <a:defRPr sz="6600">
                <a:solidFill>
                  <a:srgbClr val="FFC000"/>
                </a:solidFill>
                <a:latin typeface="Calibri Light" panose="020F0302020204030204" pitchFamily="34" charset="0"/>
              </a:defRPr>
            </a:lvl1pPr>
            <a:lvl2pPr algn="ctr">
              <a:defRPr/>
            </a:lvl2pPr>
            <a:lvl3pPr algn="ctr">
              <a:defRPr/>
            </a:lvl3pPr>
            <a:lvl4pPr algn="ctr">
              <a:defRPr/>
            </a:lvl4pPr>
            <a:lvl5pPr algn="ctr">
              <a:defRPr/>
            </a:lvl5pPr>
          </a:lstStyle>
          <a:p>
            <a:pPr lvl="0"/>
            <a:r>
              <a:rPr lang="en-US"/>
              <a:t>Click to edit Master text styles</a:t>
            </a:r>
          </a:p>
        </p:txBody>
      </p:sp>
    </p:spTree>
    <p:extLst>
      <p:ext uri="{BB962C8B-B14F-4D97-AF65-F5344CB8AC3E}">
        <p14:creationId xmlns:p14="http://schemas.microsoft.com/office/powerpoint/2010/main" val="313982496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1_Slide Finale">
    <p:bg>
      <p:bgPr>
        <a:blipFill dpi="0" rotWithShape="1">
          <a:blip r:embed="rId2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itle Placeholder 1">
            <a:extLst>
              <a:ext uri="{FF2B5EF4-FFF2-40B4-BE49-F238E27FC236}">
                <a16:creationId xmlns:a16="http://schemas.microsoft.com/office/drawing/2014/main" id="{3A2FCE67-CD27-ECAA-D7F9-28C6F73A1345}"/>
              </a:ext>
            </a:extLst>
          </p:cNvPr>
          <p:cNvSpPr txBox="1">
            <a:spLocks/>
          </p:cNvSpPr>
          <p:nvPr userDrawn="1"/>
        </p:nvSpPr>
        <p:spPr>
          <a:xfrm>
            <a:off x="3021496" y="4308633"/>
            <a:ext cx="6149009" cy="731520"/>
          </a:xfrm>
          <a:prstGeom prst="rect">
            <a:avLst/>
          </a:prstGeom>
        </p:spPr>
        <p:txBody>
          <a:bodyPr vert="horz" wrap="none" lIns="91440" tIns="45720" rIns="91440" bIns="45720" rtlCol="0" anchor="ctr" anchorCtr="0">
            <a:noAutofit/>
          </a:bodyPr>
          <a:lstStyle>
            <a:lvl1pPr algn="ctr" defTabSz="457200" rtl="1" eaLnBrk="1" latinLnBrk="0" hangingPunct="1">
              <a:lnSpc>
                <a:spcPct val="125000"/>
              </a:lnSpc>
              <a:spcBef>
                <a:spcPct val="0"/>
              </a:spcBef>
              <a:buNone/>
              <a:defRPr sz="6600" b="1" kern="1200">
                <a:solidFill>
                  <a:srgbClr val="2D1493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anose="02020603050405020304" pitchFamily="18" charset="0"/>
                <a:ea typeface="+mj-ea"/>
                <a:cs typeface="Times New Roman" panose="02020603050405020304" pitchFamily="18" charset="0"/>
              </a:defRPr>
            </a:lvl1pPr>
          </a:lstStyle>
          <a:p>
            <a:r>
              <a:rPr lang="ar-KW" sz="4000" b="1" kern="1200" dirty="0">
                <a:solidFill>
                  <a:schemeClr val="bg1"/>
                </a:solidFill>
                <a:latin typeface="Times New Roman" panose="02020603050405020304" pitchFamily="18" charset="0"/>
                <a:ea typeface="+mj-ea"/>
                <a:cs typeface="Times New Roman" panose="02020603050405020304" pitchFamily="18" charset="0"/>
              </a:rPr>
              <a:t>مِــنَ الـتَّـعَــنِّــي إِلــى الـتَّـغَــنِّــي</a:t>
            </a:r>
            <a:endParaRPr lang="en-US" sz="4000" b="1" kern="1200" dirty="0">
              <a:solidFill>
                <a:schemeClr val="bg1"/>
              </a:solidFill>
              <a:latin typeface="Times New Roman" panose="02020603050405020304" pitchFamily="18" charset="0"/>
              <a:ea typeface="+mj-ea"/>
              <a:cs typeface="Times New Roman" panose="02020603050405020304" pitchFamily="18" charset="0"/>
            </a:endParaRPr>
          </a:p>
        </p:txBody>
      </p:sp>
      <p:sp>
        <p:nvSpPr>
          <p:cNvPr id="4" name="Text Placeholder 5">
            <a:extLst>
              <a:ext uri="{FF2B5EF4-FFF2-40B4-BE49-F238E27FC236}">
                <a16:creationId xmlns:a16="http://schemas.microsoft.com/office/drawing/2014/main" id="{2217A92D-546F-DEE6-621B-3B3F2CCABF24}"/>
              </a:ext>
            </a:extLst>
          </p:cNvPr>
          <p:cNvSpPr txBox="1">
            <a:spLocks/>
          </p:cNvSpPr>
          <p:nvPr userDrawn="1"/>
        </p:nvSpPr>
        <p:spPr>
          <a:xfrm>
            <a:off x="3021496" y="5617852"/>
            <a:ext cx="6149009" cy="731520"/>
          </a:xfrm>
          <a:prstGeom prst="rect">
            <a:avLst/>
          </a:prstGeom>
        </p:spPr>
        <p:txBody>
          <a:bodyPr vert="horz" wrap="none" anchor="ctr" anchorCtr="0">
            <a:noAutofit/>
          </a:bodyPr>
          <a:lstStyle>
            <a:lvl1pPr marL="0" indent="0" algn="ctr" defTabSz="457200" rtl="0" eaLnBrk="1" latinLnBrk="0" hangingPunct="1">
              <a:spcBef>
                <a:spcPts val="0"/>
              </a:spcBef>
              <a:buFont typeface="Arial" panose="020B0604020202020204" pitchFamily="34" charset="0"/>
              <a:buNone/>
              <a:defRPr sz="6600" b="1" kern="1200">
                <a:solidFill>
                  <a:srgbClr val="AA87FB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alibri Light" panose="020F0302020204030204" pitchFamily="34" charset="0"/>
                <a:ea typeface="+mn-ea"/>
                <a:cs typeface="Arial" panose="020B0604020202020204" pitchFamily="34" charset="0"/>
              </a:defRPr>
            </a:lvl1pPr>
            <a:lvl2pPr marL="457200" indent="0" algn="l" defTabSz="457200" rtl="0" eaLnBrk="1" latinLnBrk="0" hangingPunct="1">
              <a:spcBef>
                <a:spcPct val="20000"/>
              </a:spcBef>
              <a:buFont typeface="Arial" panose="020B0604020202020204" pitchFamily="34" charset="0"/>
              <a:buNone/>
              <a:defRPr sz="4000" b="1" kern="1200">
                <a:solidFill>
                  <a:schemeClr val="accent5">
                    <a:lumMod val="20000"/>
                    <a:lumOff val="80000"/>
                  </a:schemeClr>
                </a:solidFill>
                <a:effectLst/>
                <a:latin typeface="Arial" panose="020B0604020202020204" pitchFamily="34" charset="0"/>
                <a:ea typeface="+mn-ea"/>
                <a:cs typeface="Arial" panose="020B0604020202020204" pitchFamily="34" charset="0"/>
              </a:defRPr>
            </a:lvl2pPr>
            <a:lvl3pPr marL="914400" indent="0" algn="l" defTabSz="457200" rtl="0" eaLnBrk="1" latinLnBrk="0" hangingPunct="1">
              <a:spcBef>
                <a:spcPct val="20000"/>
              </a:spcBef>
              <a:buFont typeface="Arial" panose="020B0604020202020204" pitchFamily="34" charset="0"/>
              <a:buNone/>
              <a:defRPr sz="4000" b="1" kern="1200">
                <a:solidFill>
                  <a:schemeClr val="accent5">
                    <a:lumMod val="20000"/>
                    <a:lumOff val="80000"/>
                  </a:schemeClr>
                </a:solidFill>
                <a:effectLst/>
                <a:latin typeface="Arial" panose="020B0604020202020204" pitchFamily="34" charset="0"/>
                <a:ea typeface="+mn-ea"/>
                <a:cs typeface="Arial" panose="020B0604020202020204" pitchFamily="34" charset="0"/>
              </a:defRPr>
            </a:lvl3pPr>
            <a:lvl4pPr marL="1371600" indent="0" algn="l" defTabSz="457200" rtl="0" eaLnBrk="1" latinLnBrk="0" hangingPunct="1">
              <a:spcBef>
                <a:spcPct val="20000"/>
              </a:spcBef>
              <a:buFont typeface="Arial" panose="020B0604020202020204" pitchFamily="34" charset="0"/>
              <a:buNone/>
              <a:defRPr sz="4000" b="1" kern="1200">
                <a:solidFill>
                  <a:schemeClr val="accent5">
                    <a:lumMod val="20000"/>
                    <a:lumOff val="80000"/>
                  </a:schemeClr>
                </a:solidFill>
                <a:effectLst/>
                <a:latin typeface="Arial" panose="020B0604020202020204" pitchFamily="34" charset="0"/>
                <a:ea typeface="+mn-ea"/>
                <a:cs typeface="Arial" panose="020B0604020202020204" pitchFamily="34" charset="0"/>
              </a:defRPr>
            </a:lvl4pPr>
            <a:lvl5pPr marL="1828800" indent="0" algn="l" defTabSz="457200" rtl="0" eaLnBrk="1" latinLnBrk="0" hangingPunct="1">
              <a:spcBef>
                <a:spcPct val="20000"/>
              </a:spcBef>
              <a:buFont typeface="Arial" panose="020B0604020202020204" pitchFamily="34" charset="0"/>
              <a:buNone/>
              <a:defRPr sz="4000" b="1" kern="1200">
                <a:solidFill>
                  <a:schemeClr val="accent5">
                    <a:lumMod val="20000"/>
                    <a:lumOff val="80000"/>
                  </a:schemeClr>
                </a:solidFill>
                <a:effectLst/>
                <a:latin typeface="Arial" panose="020B0604020202020204" pitchFamily="34" charset="0"/>
                <a:ea typeface="+mn-ea"/>
                <a:cs typeface="Arial" panose="020B0604020202020204" pitchFamily="34" charset="0"/>
              </a:defRPr>
            </a:lvl5pPr>
            <a:lvl6pPr marL="2514600" indent="-228600" algn="l" defTabSz="457200" rtl="0" eaLnBrk="1" latinLnBrk="0" hangingPunct="1">
              <a:spcBef>
                <a:spcPct val="20000"/>
              </a:spcBef>
              <a:buFont typeface="Arial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457200" rtl="0" eaLnBrk="1" latinLnBrk="0" hangingPunct="1">
              <a:spcBef>
                <a:spcPct val="20000"/>
              </a:spcBef>
              <a:buFont typeface="Arial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457200" rtl="0" eaLnBrk="1" latinLnBrk="0" hangingPunct="1">
              <a:spcBef>
                <a:spcPct val="20000"/>
              </a:spcBef>
              <a:buFont typeface="Arial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457200" rtl="0" eaLnBrk="1" latinLnBrk="0" hangingPunct="1">
              <a:spcBef>
                <a:spcPct val="20000"/>
              </a:spcBef>
              <a:buFont typeface="Arial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r>
              <a:rPr lang="en-US" sz="4000" b="1" kern="1200" dirty="0">
                <a:solidFill>
                  <a:schemeClr val="bg1"/>
                </a:solidFill>
                <a:effectLst/>
                <a:latin typeface="Calibri Light" panose="020F0302020204030204" pitchFamily="34" charset="0"/>
                <a:ea typeface="+mn-ea"/>
                <a:cs typeface="Arial" panose="020B0604020202020204" pitchFamily="34" charset="0"/>
              </a:rPr>
              <a:t>From Hardship to Worship</a:t>
            </a:r>
          </a:p>
        </p:txBody>
      </p:sp>
      <p:sp>
        <p:nvSpPr>
          <p:cNvPr id="5" name="Text Placeholder 8">
            <a:extLst>
              <a:ext uri="{FF2B5EF4-FFF2-40B4-BE49-F238E27FC236}">
                <a16:creationId xmlns:a16="http://schemas.microsoft.com/office/drawing/2014/main" id="{18F61878-27C2-DBB0-2B98-74E3BE1C939B}"/>
              </a:ext>
            </a:extLst>
          </p:cNvPr>
          <p:cNvSpPr txBox="1">
            <a:spLocks/>
          </p:cNvSpPr>
          <p:nvPr userDrawn="1"/>
        </p:nvSpPr>
        <p:spPr>
          <a:xfrm>
            <a:off x="2735203" y="4958647"/>
            <a:ext cx="6721595" cy="731520"/>
          </a:xfrm>
          <a:prstGeom prst="rect">
            <a:avLst/>
          </a:prstGeom>
        </p:spPr>
        <p:txBody>
          <a:bodyPr wrap="none" anchor="ctr" anchorCtr="0">
            <a:noAutofit/>
          </a:bodyPr>
          <a:lstStyle>
            <a:lvl1pPr marL="0" indent="0" algn="ctr" defTabSz="457200" rtl="0" eaLnBrk="1" latinLnBrk="0" hangingPunct="1">
              <a:lnSpc>
                <a:spcPct val="120000"/>
              </a:lnSpc>
              <a:spcBef>
                <a:spcPts val="0"/>
              </a:spcBef>
              <a:buFont typeface="Arial"/>
              <a:buNone/>
              <a:defRPr sz="6600" b="1" kern="1200">
                <a:solidFill>
                  <a:srgbClr val="3BEAFD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alibri Light" panose="020F0302020204030204" pitchFamily="34" charset="0"/>
                <a:ea typeface="+mn-ea"/>
                <a:cs typeface="Arial" panose="020B0604020202020204" pitchFamily="34" charset="0"/>
              </a:defRPr>
            </a:lvl1pPr>
            <a:lvl2pPr marL="457200" indent="0" algn="ctr" defTabSz="457200" rtl="0" eaLnBrk="1" latinLnBrk="0" hangingPunct="1">
              <a:spcBef>
                <a:spcPct val="20000"/>
              </a:spcBef>
              <a:buFont typeface="Arial"/>
              <a:buNone/>
              <a:defRPr sz="4000" b="1" kern="1200"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" panose="020B0604020202020204" pitchFamily="34" charset="0"/>
                <a:ea typeface="+mn-ea"/>
                <a:cs typeface="Arial" panose="020B0604020202020204" pitchFamily="34" charset="0"/>
              </a:defRPr>
            </a:lvl2pPr>
            <a:lvl3pPr marL="914400" indent="0" algn="ctr" defTabSz="457200" rtl="0" eaLnBrk="1" latinLnBrk="0" hangingPunct="1">
              <a:spcBef>
                <a:spcPct val="20000"/>
              </a:spcBef>
              <a:buFont typeface="Arial"/>
              <a:buNone/>
              <a:defRPr sz="4000" b="1" kern="1200"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" panose="020B0604020202020204" pitchFamily="34" charset="0"/>
                <a:ea typeface="+mn-ea"/>
                <a:cs typeface="Arial" panose="020B0604020202020204" pitchFamily="34" charset="0"/>
              </a:defRPr>
            </a:lvl3pPr>
            <a:lvl4pPr marL="1371600" indent="0" algn="ctr" defTabSz="457200" rtl="0" eaLnBrk="1" latinLnBrk="0" hangingPunct="1">
              <a:spcBef>
                <a:spcPct val="20000"/>
              </a:spcBef>
              <a:buFont typeface="Arial"/>
              <a:buNone/>
              <a:defRPr sz="4000" b="1" kern="1200"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" panose="020B0604020202020204" pitchFamily="34" charset="0"/>
                <a:ea typeface="+mn-ea"/>
                <a:cs typeface="Arial" panose="020B0604020202020204" pitchFamily="34" charset="0"/>
              </a:defRPr>
            </a:lvl4pPr>
            <a:lvl5pPr marL="1828800" indent="0" algn="ctr" defTabSz="457200" rtl="0" eaLnBrk="1" latinLnBrk="0" hangingPunct="1">
              <a:spcBef>
                <a:spcPct val="20000"/>
              </a:spcBef>
              <a:buFont typeface="Arial"/>
              <a:buNone/>
              <a:defRPr sz="4000" b="1" kern="1200"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" panose="020B0604020202020204" pitchFamily="34" charset="0"/>
                <a:ea typeface="+mn-ea"/>
                <a:cs typeface="Arial" panose="020B0604020202020204" pitchFamily="34" charset="0"/>
              </a:defRPr>
            </a:lvl5pPr>
            <a:lvl6pPr marL="2514600" indent="-228600" algn="l" defTabSz="457200" rtl="0" eaLnBrk="1" latinLnBrk="0" hangingPunct="1">
              <a:spcBef>
                <a:spcPct val="20000"/>
              </a:spcBef>
              <a:buFont typeface="Arial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457200" rtl="0" eaLnBrk="1" latinLnBrk="0" hangingPunct="1">
              <a:spcBef>
                <a:spcPct val="20000"/>
              </a:spcBef>
              <a:buFont typeface="Arial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457200" rtl="0" eaLnBrk="1" latinLnBrk="0" hangingPunct="1">
              <a:spcBef>
                <a:spcPct val="20000"/>
              </a:spcBef>
              <a:buFont typeface="Arial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457200" rtl="0" eaLnBrk="1" latinLnBrk="0" hangingPunct="1">
              <a:spcBef>
                <a:spcPct val="20000"/>
              </a:spcBef>
              <a:buFont typeface="Arial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r>
              <a:rPr lang="en-US" sz="4400" b="1" kern="1200" dirty="0">
                <a:solidFill>
                  <a:srgbClr val="FFC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alibri Light" panose="020F0302020204030204" pitchFamily="34" charset="0"/>
                <a:ea typeface="+mn-ea"/>
                <a:cs typeface="Arial" panose="020B0604020202020204" pitchFamily="34" charset="0"/>
              </a:rPr>
              <a:t>Mina </a:t>
            </a:r>
            <a:r>
              <a:rPr lang="en-US" sz="4400" b="1" kern="1200" dirty="0" err="1">
                <a:solidFill>
                  <a:srgbClr val="FFC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alibri Light" panose="020F0302020204030204" pitchFamily="34" charset="0"/>
                <a:ea typeface="+mn-ea"/>
                <a:cs typeface="Arial" panose="020B0604020202020204" pitchFamily="34" charset="0"/>
              </a:rPr>
              <a:t>Ttaʻannī</a:t>
            </a:r>
            <a:r>
              <a:rPr lang="en-US" sz="4400" b="1" kern="1200" dirty="0">
                <a:solidFill>
                  <a:srgbClr val="FFC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alibri Light" panose="020F0302020204030204" pitchFamily="34" charset="0"/>
                <a:ea typeface="+mn-ea"/>
                <a:cs typeface="Arial" panose="020B0604020202020204" pitchFamily="34" charset="0"/>
              </a:rPr>
              <a:t> </a:t>
            </a:r>
            <a:r>
              <a:rPr lang="en-US" sz="4400" b="1" kern="1200" dirty="0" err="1">
                <a:solidFill>
                  <a:srgbClr val="FFC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alibri Light" panose="020F0302020204030204" pitchFamily="34" charset="0"/>
                <a:ea typeface="+mn-ea"/>
                <a:cs typeface="Arial" panose="020B0604020202020204" pitchFamily="34" charset="0"/>
              </a:rPr>
              <a:t>ʽElā</a:t>
            </a:r>
            <a:r>
              <a:rPr lang="en-US" sz="4400" b="1" kern="1200" dirty="0">
                <a:solidFill>
                  <a:srgbClr val="FFC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alibri Light" panose="020F0302020204030204" pitchFamily="34" charset="0"/>
                <a:ea typeface="+mn-ea"/>
                <a:cs typeface="Arial" panose="020B0604020202020204" pitchFamily="34" charset="0"/>
              </a:rPr>
              <a:t> </a:t>
            </a:r>
            <a:r>
              <a:rPr lang="en-US" sz="4400" b="1" kern="1200" dirty="0" err="1">
                <a:solidFill>
                  <a:srgbClr val="FFC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alibri Light" panose="020F0302020204030204" pitchFamily="34" charset="0"/>
                <a:ea typeface="+mn-ea"/>
                <a:cs typeface="Arial" panose="020B0604020202020204" pitchFamily="34" charset="0"/>
              </a:rPr>
              <a:t>Ttaghannī</a:t>
            </a:r>
            <a:endParaRPr lang="en-US" sz="4400" b="1" kern="1200" dirty="0">
              <a:solidFill>
                <a:srgbClr val="FFC00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Calibri Light" panose="020F0302020204030204" pitchFamily="34" charset="0"/>
              <a:ea typeface="+mn-ea"/>
              <a:cs typeface="Arial" panose="020B060402020202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46354441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image" Target="../media/image1.jpeg"/><Relationship Id="rId3" Type="http://schemas.openxmlformats.org/officeDocument/2006/relationships/slideLayout" Target="../slideLayouts/slideLayout3.xml"/><Relationship Id="rId7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5" Type="http://schemas.openxmlformats.org/officeDocument/2006/relationships/slideLayout" Target="../slideLayouts/slideLayout5.xml"/><Relationship Id="rId4" Type="http://schemas.openxmlformats.org/officeDocument/2006/relationships/slideLayout" Target="../slideLayouts/slideLayout4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8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1239823948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62" r:id="rId1"/>
    <p:sldLayoutId id="2147483663" r:id="rId2"/>
    <p:sldLayoutId id="2147483669" r:id="rId3"/>
    <p:sldLayoutId id="2147483668" r:id="rId4"/>
    <p:sldLayoutId id="2147483661" r:id="rId5"/>
    <p:sldLayoutId id="2147483667" r:id="rId6"/>
  </p:sldLayoutIdLst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txStyles>
    <p:titleStyle>
      <a:lvl1pPr algn="ctr" defTabSz="457200" rtl="0" eaLnBrk="1" latinLnBrk="0" hangingPunct="1">
        <a:spcBef>
          <a:spcPct val="0"/>
        </a:spcBef>
        <a:buNone/>
        <a:defRPr sz="4000" b="1" kern="1200">
          <a:solidFill>
            <a:schemeClr val="bg1"/>
          </a:solidFill>
          <a:latin typeface="Arial" panose="020B0604020202020204" pitchFamily="34" charset="0"/>
          <a:ea typeface="+mj-ea"/>
          <a:cs typeface="Arial" panose="020B0604020202020204" pitchFamily="34" charset="0"/>
        </a:defRPr>
      </a:lvl1pPr>
    </p:titleStyle>
    <p:bodyStyle>
      <a:lvl1pPr marL="0" indent="0" algn="ctr" defTabSz="457200" rtl="0" eaLnBrk="1" latinLnBrk="0" hangingPunct="1">
        <a:spcBef>
          <a:spcPct val="20000"/>
        </a:spcBef>
        <a:buFont typeface="Arial"/>
        <a:buNone/>
        <a:defRPr sz="4000" b="1" kern="1200">
          <a:solidFill>
            <a:srgbClr val="FFFF00"/>
          </a:solidFill>
          <a:effectLst>
            <a:outerShdw blurRad="38100" dist="38100" dir="2700000" algn="tl">
              <a:srgbClr val="000000">
                <a:alpha val="43137"/>
              </a:srgbClr>
            </a:outerShdw>
          </a:effectLst>
          <a:latin typeface="Arial" panose="020B0604020202020204" pitchFamily="34" charset="0"/>
          <a:ea typeface="+mn-ea"/>
          <a:cs typeface="Arial" panose="020B0604020202020204" pitchFamily="34" charset="0"/>
        </a:defRPr>
      </a:lvl1pPr>
      <a:lvl2pPr marL="457200" indent="0" algn="l" defTabSz="457200" rtl="0" eaLnBrk="1" latinLnBrk="0" hangingPunct="1">
        <a:spcBef>
          <a:spcPct val="20000"/>
        </a:spcBef>
        <a:buFont typeface="Arial"/>
        <a:buNone/>
        <a:defRPr sz="4000" b="1" kern="1200">
          <a:solidFill>
            <a:srgbClr val="FFFF00"/>
          </a:solidFill>
          <a:effectLst>
            <a:outerShdw blurRad="38100" dist="38100" dir="2700000" algn="tl">
              <a:srgbClr val="000000">
                <a:alpha val="43137"/>
              </a:srgbClr>
            </a:outerShdw>
          </a:effectLst>
          <a:latin typeface="Arial" panose="020B0604020202020204" pitchFamily="34" charset="0"/>
          <a:ea typeface="+mn-ea"/>
          <a:cs typeface="Arial" panose="020B0604020202020204" pitchFamily="34" charset="0"/>
        </a:defRPr>
      </a:lvl2pPr>
      <a:lvl3pPr marL="914400" indent="0" algn="l" defTabSz="457200" rtl="0" eaLnBrk="1" latinLnBrk="0" hangingPunct="1">
        <a:spcBef>
          <a:spcPct val="20000"/>
        </a:spcBef>
        <a:buFont typeface="Arial"/>
        <a:buNone/>
        <a:defRPr sz="4000" b="1" kern="1200">
          <a:solidFill>
            <a:srgbClr val="FFFF00"/>
          </a:solidFill>
          <a:effectLst>
            <a:outerShdw blurRad="38100" dist="38100" dir="2700000" algn="tl">
              <a:srgbClr val="000000">
                <a:alpha val="43137"/>
              </a:srgbClr>
            </a:outerShdw>
          </a:effectLst>
          <a:latin typeface="Arial" panose="020B0604020202020204" pitchFamily="34" charset="0"/>
          <a:ea typeface="+mn-ea"/>
          <a:cs typeface="Arial" panose="020B0604020202020204" pitchFamily="34" charset="0"/>
        </a:defRPr>
      </a:lvl3pPr>
      <a:lvl4pPr marL="1371600" indent="0" algn="l" defTabSz="457200" rtl="0" eaLnBrk="1" latinLnBrk="0" hangingPunct="1">
        <a:spcBef>
          <a:spcPct val="20000"/>
        </a:spcBef>
        <a:buFont typeface="Arial"/>
        <a:buNone/>
        <a:defRPr sz="4000" b="1" kern="1200">
          <a:solidFill>
            <a:srgbClr val="FFFF00"/>
          </a:solidFill>
          <a:effectLst>
            <a:outerShdw blurRad="38100" dist="38100" dir="2700000" algn="tl">
              <a:srgbClr val="000000">
                <a:alpha val="43137"/>
              </a:srgbClr>
            </a:outerShdw>
          </a:effectLst>
          <a:latin typeface="Arial" panose="020B0604020202020204" pitchFamily="34" charset="0"/>
          <a:ea typeface="+mn-ea"/>
          <a:cs typeface="Arial" panose="020B0604020202020204" pitchFamily="34" charset="0"/>
        </a:defRPr>
      </a:lvl4pPr>
      <a:lvl5pPr marL="1828800" indent="0" algn="l" defTabSz="457200" rtl="0" eaLnBrk="1" latinLnBrk="0" hangingPunct="1">
        <a:spcBef>
          <a:spcPct val="20000"/>
        </a:spcBef>
        <a:buFont typeface="Arial"/>
        <a:buNone/>
        <a:defRPr sz="4000" b="1" kern="1200">
          <a:solidFill>
            <a:srgbClr val="FFFF00"/>
          </a:solidFill>
          <a:effectLst>
            <a:outerShdw blurRad="38100" dist="38100" dir="2700000" algn="tl">
              <a:srgbClr val="000000">
                <a:alpha val="43137"/>
              </a:srgbClr>
            </a:outerShdw>
          </a:effectLst>
          <a:latin typeface="Arial" panose="020B0604020202020204" pitchFamily="34" charset="0"/>
          <a:ea typeface="+mn-ea"/>
          <a:cs typeface="Arial" panose="020B0604020202020204" pitchFamily="34" charset="0"/>
        </a:defRPr>
      </a:lvl5pPr>
      <a:lvl6pPr marL="2514600" indent="-228600" algn="l" defTabSz="457200" rtl="0" eaLnBrk="1" latinLnBrk="0" hangingPunct="1">
        <a:spcBef>
          <a:spcPct val="20000"/>
        </a:spcBef>
        <a:buFont typeface="Arial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457200" rtl="0" eaLnBrk="1" latinLnBrk="0" hangingPunct="1">
        <a:spcBef>
          <a:spcPct val="20000"/>
        </a:spcBef>
        <a:buFont typeface="Arial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457200" rtl="0" eaLnBrk="1" latinLnBrk="0" hangingPunct="1">
        <a:spcBef>
          <a:spcPct val="20000"/>
        </a:spcBef>
        <a:buFont typeface="Arial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457200" rtl="0" eaLnBrk="1" latinLnBrk="0" hangingPunct="1">
        <a:spcBef>
          <a:spcPct val="20000"/>
        </a:spcBef>
        <a:buFont typeface="Arial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4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5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5.xml"/></Relationships>
</file>

<file path=ppt/slides/_rels/slide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5.xml"/></Relationships>
</file>

<file path=ppt/slides/_rels/slide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5.xml"/></Relationships>
</file>

<file path=ppt/slides/_rels/slide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5.xml"/></Relationships>
</file>

<file path=ppt/slides/_rels/slide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5.xml"/></Relationships>
</file>

<file path=ppt/slides/_rels/slide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6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83DFD2C2-0183-7D18-7BD0-3A699117507B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ar-KW" dirty="0"/>
              <a:t>جَـلَـسَـت لَـدَى الـكـــوخِ الـحَـقـيـــر</a:t>
            </a:r>
            <a:endParaRPr lang="en-US" dirty="0"/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11B73A7A-3B14-7CF3-6B26-3CE0FF38A169}"/>
              </a:ext>
            </a:extLst>
          </p:cNvPr>
          <p:cNvSpPr>
            <a:spLocks noGrp="1"/>
          </p:cNvSpPr>
          <p:nvPr>
            <p:ph type="body" sz="quarter" idx="10"/>
          </p:nvPr>
        </p:nvSpPr>
        <p:spPr/>
        <p:txBody>
          <a:bodyPr/>
          <a:lstStyle/>
          <a:p>
            <a:r>
              <a:rPr lang="en-US" dirty="0"/>
              <a:t>She Sat by the Poor Manger</a:t>
            </a:r>
          </a:p>
        </p:txBody>
      </p:sp>
      <p:sp>
        <p:nvSpPr>
          <p:cNvPr id="4" name="Text Placeholder 3">
            <a:extLst>
              <a:ext uri="{FF2B5EF4-FFF2-40B4-BE49-F238E27FC236}">
                <a16:creationId xmlns:a16="http://schemas.microsoft.com/office/drawing/2014/main" id="{5F0507DA-67C2-67E1-8536-38ADDA84ED61}"/>
              </a:ext>
            </a:extLst>
          </p:cNvPr>
          <p:cNvSpPr>
            <a:spLocks noGrp="1"/>
          </p:cNvSpPr>
          <p:nvPr>
            <p:ph type="body" sz="quarter" idx="11"/>
          </p:nvPr>
        </p:nvSpPr>
        <p:spPr/>
        <p:txBody>
          <a:bodyPr>
            <a:normAutofit/>
          </a:bodyPr>
          <a:lstStyle/>
          <a:p>
            <a:r>
              <a:rPr lang="en-US" dirty="0" err="1"/>
              <a:t>Jalasat</a:t>
            </a:r>
            <a:r>
              <a:rPr lang="en-US" dirty="0"/>
              <a:t> </a:t>
            </a:r>
            <a:r>
              <a:rPr lang="en-US" dirty="0" err="1"/>
              <a:t>Ladāl</a:t>
            </a:r>
            <a:r>
              <a:rPr lang="en-US" dirty="0"/>
              <a:t> </a:t>
            </a:r>
            <a:r>
              <a:rPr lang="en-US" dirty="0" err="1"/>
              <a:t>Kūkhil</a:t>
            </a:r>
            <a:r>
              <a:rPr lang="en-US" dirty="0"/>
              <a:t> </a:t>
            </a:r>
            <a:r>
              <a:rPr lang="en-US" dirty="0" err="1"/>
              <a:t>Ḥaqīr</a:t>
            </a:r>
            <a:endParaRPr lang="en-US" dirty="0"/>
          </a:p>
        </p:txBody>
      </p:sp>
      <p:sp>
        <p:nvSpPr>
          <p:cNvPr id="5" name="Text Placeholder 4">
            <a:extLst>
              <a:ext uri="{FF2B5EF4-FFF2-40B4-BE49-F238E27FC236}">
                <a16:creationId xmlns:a16="http://schemas.microsoft.com/office/drawing/2014/main" id="{5FBF9844-8A10-0AB7-CEC2-4B21572DC886}"/>
              </a:ext>
            </a:extLst>
          </p:cNvPr>
          <p:cNvSpPr>
            <a:spLocks noGrp="1"/>
          </p:cNvSpPr>
          <p:nvPr>
            <p:ph type="body" sz="quarter" idx="12"/>
          </p:nvPr>
        </p:nvSpPr>
        <p:spPr/>
        <p:txBody>
          <a:bodyPr/>
          <a:lstStyle/>
          <a:p>
            <a:r>
              <a:rPr lang="en-US" dirty="0"/>
              <a:t>Lyrics and Music by: Fr. Boulos </a:t>
            </a:r>
            <a:r>
              <a:rPr lang="en-US" dirty="0" err="1"/>
              <a:t>Alkhoury</a:t>
            </a:r>
            <a:endParaRPr lang="en-US" dirty="0"/>
          </a:p>
        </p:txBody>
      </p:sp>
      <p:sp>
        <p:nvSpPr>
          <p:cNvPr id="6" name="Text Placeholder 5">
            <a:extLst>
              <a:ext uri="{FF2B5EF4-FFF2-40B4-BE49-F238E27FC236}">
                <a16:creationId xmlns:a16="http://schemas.microsoft.com/office/drawing/2014/main" id="{85D3ED7C-C78A-68C9-71A2-A59051191DDF}"/>
              </a:ext>
            </a:extLst>
          </p:cNvPr>
          <p:cNvSpPr>
            <a:spLocks noGrp="1"/>
          </p:cNvSpPr>
          <p:nvPr>
            <p:ph type="body" sz="quarter" idx="13"/>
          </p:nvPr>
        </p:nvSpPr>
        <p:spPr/>
        <p:txBody>
          <a:bodyPr/>
          <a:lstStyle/>
          <a:p>
            <a:r>
              <a:rPr lang="en-US" dirty="0" err="1"/>
              <a:t>Kalim</a:t>
            </a:r>
            <a:r>
              <a:rPr lang="en-US" dirty="0" err="1">
                <a:latin typeface="Calibri" panose="020F0502020204030204" pitchFamily="34" charset="0"/>
                <a:cs typeface="Calibri" panose="020F0502020204030204" pitchFamily="34" charset="0"/>
              </a:rPr>
              <a:t>āt</a:t>
            </a:r>
            <a:r>
              <a:rPr lang="en-US" dirty="0">
                <a:latin typeface="Calibri" panose="020F0502020204030204" pitchFamily="34" charset="0"/>
                <a:cs typeface="Calibri" panose="020F0502020204030204" pitchFamily="34" charset="0"/>
              </a:rPr>
              <a:t> </a:t>
            </a:r>
            <a:r>
              <a:rPr lang="en-US" dirty="0" err="1">
                <a:latin typeface="Calibri" panose="020F0502020204030204" pitchFamily="34" charset="0"/>
                <a:cs typeface="Calibri" panose="020F0502020204030204" pitchFamily="34" charset="0"/>
              </a:rPr>
              <a:t>wa</a:t>
            </a:r>
            <a:r>
              <a:rPr lang="en-US" dirty="0">
                <a:latin typeface="Calibri" panose="020F0502020204030204" pitchFamily="34" charset="0"/>
                <a:cs typeface="Calibri" panose="020F0502020204030204" pitchFamily="34" charset="0"/>
              </a:rPr>
              <a:t> </a:t>
            </a:r>
            <a:r>
              <a:rPr lang="en-US" dirty="0" err="1">
                <a:latin typeface="Calibri" panose="020F0502020204030204" pitchFamily="34" charset="0"/>
                <a:cs typeface="Calibri" panose="020F0502020204030204" pitchFamily="34" charset="0"/>
              </a:rPr>
              <a:t>Talḥīn</a:t>
            </a:r>
            <a:r>
              <a:rPr lang="en-US" dirty="0">
                <a:latin typeface="Calibri" panose="020F0502020204030204" pitchFamily="34" charset="0"/>
                <a:cs typeface="Calibri" panose="020F0502020204030204" pitchFamily="34" charset="0"/>
              </a:rPr>
              <a:t>: Fr. Boulos </a:t>
            </a:r>
            <a:r>
              <a:rPr lang="en-US" dirty="0" err="1">
                <a:latin typeface="Calibri" panose="020F0502020204030204" pitchFamily="34" charset="0"/>
                <a:cs typeface="Calibri" panose="020F0502020204030204" pitchFamily="34" charset="0"/>
              </a:rPr>
              <a:t>Alkhoury</a:t>
            </a:r>
            <a:endParaRPr lang="en-US" dirty="0"/>
          </a:p>
        </p:txBody>
      </p:sp>
      <p:sp>
        <p:nvSpPr>
          <p:cNvPr id="7" name="Text Placeholder 6">
            <a:extLst>
              <a:ext uri="{FF2B5EF4-FFF2-40B4-BE49-F238E27FC236}">
                <a16:creationId xmlns:a16="http://schemas.microsoft.com/office/drawing/2014/main" id="{1DAF5122-B8D7-40BA-5FDD-FEC0BD4295F2}"/>
              </a:ext>
            </a:extLst>
          </p:cNvPr>
          <p:cNvSpPr>
            <a:spLocks noGrp="1"/>
          </p:cNvSpPr>
          <p:nvPr>
            <p:ph type="body" sz="quarter" idx="16"/>
          </p:nvPr>
        </p:nvSpPr>
        <p:spPr/>
        <p:txBody>
          <a:bodyPr/>
          <a:lstStyle/>
          <a:p>
            <a:r>
              <a:rPr lang="ar-KW" dirty="0"/>
              <a:t>كلمات وتلحين: الأب/ بولس الخوري</a:t>
            </a: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92441089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06B0CB39-781A-A40D-0624-2D745158CD85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ar-KW" dirty="0"/>
              <a:t>جَـلَـسَـتْ لَـدَى الـكــوخِ الـحَـقـيــر </a:t>
            </a:r>
            <a:br>
              <a:rPr lang="ar-KW" dirty="0"/>
            </a:br>
            <a:r>
              <a:rPr lang="ar-KW" dirty="0"/>
              <a:t>فــي حِـضـنِـهـا الـطِّـفــلُ الـصَّـغـيـر</a:t>
            </a:r>
            <a:endParaRPr lang="en-US" dirty="0"/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850B26C1-ADC9-845C-0DE0-F4D62822E30F}"/>
              </a:ext>
            </a:extLst>
          </p:cNvPr>
          <p:cNvSpPr>
            <a:spLocks noGrp="1"/>
          </p:cNvSpPr>
          <p:nvPr>
            <p:ph type="body" sz="quarter" idx="10"/>
          </p:nvPr>
        </p:nvSpPr>
        <p:spPr/>
        <p:txBody>
          <a:bodyPr>
            <a:normAutofit lnSpcReduction="10000"/>
          </a:bodyPr>
          <a:lstStyle/>
          <a:p>
            <a:r>
              <a:rPr lang="en-US" dirty="0"/>
              <a:t>She sat by the poor manger </a:t>
            </a:r>
            <a:br>
              <a:rPr lang="en-US" dirty="0"/>
            </a:br>
            <a:r>
              <a:rPr lang="en-US" dirty="0"/>
              <a:t>with the newborn in her arms</a:t>
            </a:r>
          </a:p>
        </p:txBody>
      </p:sp>
      <p:sp>
        <p:nvSpPr>
          <p:cNvPr id="4" name="Text Placeholder 3">
            <a:extLst>
              <a:ext uri="{FF2B5EF4-FFF2-40B4-BE49-F238E27FC236}">
                <a16:creationId xmlns:a16="http://schemas.microsoft.com/office/drawing/2014/main" id="{2490A332-680F-0732-A1A9-E84B4BE27591}"/>
              </a:ext>
            </a:extLst>
          </p:cNvPr>
          <p:cNvSpPr>
            <a:spLocks noGrp="1"/>
          </p:cNvSpPr>
          <p:nvPr>
            <p:ph type="body" sz="quarter" idx="11"/>
          </p:nvPr>
        </p:nvSpPr>
        <p:spPr/>
        <p:txBody>
          <a:bodyPr>
            <a:normAutofit lnSpcReduction="10000"/>
          </a:bodyPr>
          <a:lstStyle/>
          <a:p>
            <a:r>
              <a:rPr lang="en-US" dirty="0" err="1"/>
              <a:t>Jalasat</a:t>
            </a:r>
            <a:r>
              <a:rPr lang="en-US" dirty="0"/>
              <a:t> </a:t>
            </a:r>
            <a:r>
              <a:rPr lang="en-US" dirty="0" err="1"/>
              <a:t>Ladāl</a:t>
            </a:r>
            <a:r>
              <a:rPr lang="en-US" dirty="0"/>
              <a:t> </a:t>
            </a:r>
            <a:r>
              <a:rPr lang="en-US" dirty="0" err="1"/>
              <a:t>Kūkhil</a:t>
            </a:r>
            <a:r>
              <a:rPr lang="en-US" dirty="0"/>
              <a:t> </a:t>
            </a:r>
            <a:r>
              <a:rPr lang="en-US" dirty="0" err="1"/>
              <a:t>Ḥaqīr</a:t>
            </a:r>
            <a:r>
              <a:rPr lang="en-US" dirty="0"/>
              <a:t> </a:t>
            </a:r>
            <a:br>
              <a:rPr lang="en-US" dirty="0"/>
            </a:br>
            <a:r>
              <a:rPr lang="en-US" dirty="0" err="1"/>
              <a:t>Fī</a:t>
            </a:r>
            <a:r>
              <a:rPr lang="en-US" dirty="0"/>
              <a:t> </a:t>
            </a:r>
            <a:r>
              <a:rPr lang="en-US" dirty="0" err="1"/>
              <a:t>Ḥeḍnihā</a:t>
            </a:r>
            <a:r>
              <a:rPr lang="en-US" dirty="0"/>
              <a:t> </a:t>
            </a:r>
            <a:r>
              <a:rPr lang="en-US" dirty="0" err="1"/>
              <a:t>Ṭṭeflu</a:t>
            </a:r>
            <a:r>
              <a:rPr lang="en-US" dirty="0"/>
              <a:t> </a:t>
            </a:r>
            <a:r>
              <a:rPr lang="en-US" dirty="0" err="1"/>
              <a:t>Ṣṣaghīr</a:t>
            </a: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147733276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A8F68FDE-55BB-6CCD-04C0-73E069410D34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ar-KW" dirty="0"/>
              <a:t>يَــرنـو لَــهُ الـطَّــرفُ الـقَـريـــر </a:t>
            </a:r>
            <a:br>
              <a:rPr lang="ar-KW" dirty="0"/>
            </a:br>
            <a:r>
              <a:rPr lang="ar-KW" dirty="0"/>
              <a:t>نَــمْ يـا حَـبـيـبَ الـقَـلـبِ نَــم</a:t>
            </a:r>
            <a:endParaRPr lang="en-US" dirty="0"/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980EFD85-F6F6-74A5-8AFB-3F191C412303}"/>
              </a:ext>
            </a:extLst>
          </p:cNvPr>
          <p:cNvSpPr>
            <a:spLocks noGrp="1"/>
          </p:cNvSpPr>
          <p:nvPr>
            <p:ph type="body" sz="quarter" idx="10"/>
          </p:nvPr>
        </p:nvSpPr>
        <p:spPr/>
        <p:txBody>
          <a:bodyPr/>
          <a:lstStyle/>
          <a:p>
            <a:r>
              <a:rPr lang="en-US" dirty="0"/>
              <a:t>Singing lullabies to put Him to sleep</a:t>
            </a:r>
          </a:p>
        </p:txBody>
      </p:sp>
      <p:sp>
        <p:nvSpPr>
          <p:cNvPr id="4" name="Text Placeholder 3">
            <a:extLst>
              <a:ext uri="{FF2B5EF4-FFF2-40B4-BE49-F238E27FC236}">
                <a16:creationId xmlns:a16="http://schemas.microsoft.com/office/drawing/2014/main" id="{F0EB42FF-8716-0AA2-89AB-239AD23A96C4}"/>
              </a:ext>
            </a:extLst>
          </p:cNvPr>
          <p:cNvSpPr>
            <a:spLocks noGrp="1"/>
          </p:cNvSpPr>
          <p:nvPr>
            <p:ph type="body" sz="quarter" idx="11"/>
          </p:nvPr>
        </p:nvSpPr>
        <p:spPr/>
        <p:txBody>
          <a:bodyPr>
            <a:normAutofit lnSpcReduction="10000"/>
          </a:bodyPr>
          <a:lstStyle/>
          <a:p>
            <a:r>
              <a:rPr lang="en-US" dirty="0" err="1"/>
              <a:t>Yarnū</a:t>
            </a:r>
            <a:r>
              <a:rPr lang="en-US" dirty="0"/>
              <a:t> </a:t>
            </a:r>
            <a:r>
              <a:rPr lang="en-US" dirty="0" err="1"/>
              <a:t>Lahu</a:t>
            </a:r>
            <a:r>
              <a:rPr lang="en-US" dirty="0"/>
              <a:t> </a:t>
            </a:r>
            <a:r>
              <a:rPr lang="en-US" dirty="0" err="1"/>
              <a:t>Ṭṭarful</a:t>
            </a:r>
            <a:r>
              <a:rPr lang="en-US" dirty="0"/>
              <a:t> </a:t>
            </a:r>
            <a:r>
              <a:rPr lang="en-US" dirty="0" err="1"/>
              <a:t>Qarīr</a:t>
            </a:r>
            <a:r>
              <a:rPr lang="en-US" dirty="0"/>
              <a:t> </a:t>
            </a:r>
            <a:br>
              <a:rPr lang="en-US" dirty="0"/>
            </a:br>
            <a:r>
              <a:rPr lang="en-US" dirty="0"/>
              <a:t>Nam </a:t>
            </a:r>
            <a:r>
              <a:rPr lang="en-US" dirty="0" err="1"/>
              <a:t>Yā</a:t>
            </a:r>
            <a:r>
              <a:rPr lang="en-US" dirty="0"/>
              <a:t> </a:t>
            </a:r>
            <a:r>
              <a:rPr lang="en-US" dirty="0" err="1"/>
              <a:t>Ḥabībal</a:t>
            </a:r>
            <a:r>
              <a:rPr lang="en-US" dirty="0"/>
              <a:t> </a:t>
            </a:r>
            <a:r>
              <a:rPr lang="en-US" dirty="0" err="1"/>
              <a:t>Qalbi</a:t>
            </a:r>
            <a:r>
              <a:rPr lang="en-US" dirty="0"/>
              <a:t> Nam</a:t>
            </a:r>
          </a:p>
        </p:txBody>
      </p:sp>
    </p:spTree>
    <p:extLst>
      <p:ext uri="{BB962C8B-B14F-4D97-AF65-F5344CB8AC3E}">
        <p14:creationId xmlns:p14="http://schemas.microsoft.com/office/powerpoint/2010/main" val="254286897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6EF54DF2-BD0E-39DC-407E-676E84A5CBBA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ar-KW" dirty="0"/>
              <a:t>وَالـشَّـمـسُ مـالَــتْ لِـلـمَـغـيـــب </a:t>
            </a:r>
            <a:br>
              <a:rPr lang="ar-KW" dirty="0"/>
            </a:br>
            <a:r>
              <a:rPr lang="ar-KW" dirty="0"/>
              <a:t>وَسْــطَ الـهُـجــوع عَـلَى الحَـبـيـب</a:t>
            </a:r>
            <a:endParaRPr lang="en-US" dirty="0"/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E8DA78E9-9A98-7338-4ACA-BD898A5A9749}"/>
              </a:ext>
            </a:extLst>
          </p:cNvPr>
          <p:cNvSpPr>
            <a:spLocks noGrp="1"/>
          </p:cNvSpPr>
          <p:nvPr>
            <p:ph type="body" sz="quarter" idx="10"/>
          </p:nvPr>
        </p:nvSpPr>
        <p:spPr/>
        <p:txBody>
          <a:bodyPr/>
          <a:lstStyle/>
          <a:p>
            <a:r>
              <a:rPr lang="en-US" dirty="0"/>
              <a:t>While the sun was setting around the Beloved</a:t>
            </a:r>
          </a:p>
        </p:txBody>
      </p:sp>
      <p:sp>
        <p:nvSpPr>
          <p:cNvPr id="4" name="Text Placeholder 3">
            <a:extLst>
              <a:ext uri="{FF2B5EF4-FFF2-40B4-BE49-F238E27FC236}">
                <a16:creationId xmlns:a16="http://schemas.microsoft.com/office/drawing/2014/main" id="{B9400614-6AE2-DE94-7604-4A67F528A239}"/>
              </a:ext>
            </a:extLst>
          </p:cNvPr>
          <p:cNvSpPr>
            <a:spLocks noGrp="1"/>
          </p:cNvSpPr>
          <p:nvPr>
            <p:ph type="body" sz="quarter" idx="11"/>
          </p:nvPr>
        </p:nvSpPr>
        <p:spPr/>
        <p:txBody>
          <a:bodyPr>
            <a:normAutofit lnSpcReduction="10000"/>
          </a:bodyPr>
          <a:lstStyle/>
          <a:p>
            <a:r>
              <a:rPr lang="en-US" dirty="0" err="1"/>
              <a:t>waShamsu</a:t>
            </a:r>
            <a:r>
              <a:rPr lang="en-US" dirty="0"/>
              <a:t> </a:t>
            </a:r>
            <a:r>
              <a:rPr lang="en-US" dirty="0" err="1"/>
              <a:t>Mālat</a:t>
            </a:r>
            <a:r>
              <a:rPr lang="en-US" dirty="0"/>
              <a:t> </a:t>
            </a:r>
            <a:r>
              <a:rPr lang="en-US" dirty="0" err="1"/>
              <a:t>lelMaghīb</a:t>
            </a:r>
            <a:r>
              <a:rPr lang="en-US" dirty="0"/>
              <a:t> </a:t>
            </a:r>
            <a:r>
              <a:rPr lang="en-US" dirty="0" err="1"/>
              <a:t>Wasṭal</a:t>
            </a:r>
            <a:r>
              <a:rPr lang="en-US" dirty="0"/>
              <a:t> </a:t>
            </a:r>
            <a:r>
              <a:rPr lang="en-US" dirty="0" err="1"/>
              <a:t>Hujūʻ</a:t>
            </a:r>
            <a:r>
              <a:rPr lang="en-US" dirty="0"/>
              <a:t>  </a:t>
            </a:r>
            <a:r>
              <a:rPr lang="en-US" dirty="0" err="1"/>
              <a:t>ʻAlāl</a:t>
            </a:r>
            <a:r>
              <a:rPr lang="en-US" dirty="0"/>
              <a:t> </a:t>
            </a:r>
            <a:r>
              <a:rPr lang="en-US" dirty="0" err="1"/>
              <a:t>Ḥabīb</a:t>
            </a: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18929490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D80978E4-F197-D728-8B76-B1D9AD75ADA9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ar-KW" dirty="0"/>
              <a:t>نـاغَــتْــهُ فــي حُـــبٍّ عَـجــيـــب </a:t>
            </a:r>
            <a:br>
              <a:rPr lang="ar-KW" dirty="0"/>
            </a:br>
            <a:r>
              <a:rPr lang="ar-KW" dirty="0"/>
              <a:t>نَـــمْ يـا شُــعـــاعَ الآبِ نَــــم</a:t>
            </a:r>
            <a:endParaRPr lang="en-US" dirty="0"/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EEC33C7C-28EB-4360-8F1A-D056315A2C72}"/>
              </a:ext>
            </a:extLst>
          </p:cNvPr>
          <p:cNvSpPr>
            <a:spLocks noGrp="1"/>
          </p:cNvSpPr>
          <p:nvPr>
            <p:ph type="body" sz="quarter" idx="10"/>
          </p:nvPr>
        </p:nvSpPr>
        <p:spPr/>
        <p:txBody>
          <a:bodyPr>
            <a:normAutofit lnSpcReduction="10000"/>
          </a:bodyPr>
          <a:lstStyle/>
          <a:p>
            <a:r>
              <a:rPr lang="en-US" dirty="0"/>
              <a:t>She sang with amazement and love, </a:t>
            </a:r>
            <a:br>
              <a:rPr lang="en-US" dirty="0"/>
            </a:br>
            <a:r>
              <a:rPr lang="en-US" dirty="0"/>
              <a:t>“sleep oh Radiance of the Father, sleep”</a:t>
            </a:r>
          </a:p>
        </p:txBody>
      </p:sp>
      <p:sp>
        <p:nvSpPr>
          <p:cNvPr id="4" name="Text Placeholder 3">
            <a:extLst>
              <a:ext uri="{FF2B5EF4-FFF2-40B4-BE49-F238E27FC236}">
                <a16:creationId xmlns:a16="http://schemas.microsoft.com/office/drawing/2014/main" id="{2A651CAD-7D83-BD29-55B1-8071BE9EFDBE}"/>
              </a:ext>
            </a:extLst>
          </p:cNvPr>
          <p:cNvSpPr>
            <a:spLocks noGrp="1"/>
          </p:cNvSpPr>
          <p:nvPr>
            <p:ph type="body" sz="quarter" idx="11"/>
          </p:nvPr>
        </p:nvSpPr>
        <p:spPr/>
        <p:txBody>
          <a:bodyPr>
            <a:normAutofit lnSpcReduction="10000"/>
          </a:bodyPr>
          <a:lstStyle/>
          <a:p>
            <a:r>
              <a:rPr lang="en-US" dirty="0" err="1"/>
              <a:t>Nāghat’hu</a:t>
            </a:r>
            <a:r>
              <a:rPr lang="en-US" dirty="0"/>
              <a:t> </a:t>
            </a:r>
            <a:r>
              <a:rPr lang="en-US" dirty="0" err="1"/>
              <a:t>Fī</a:t>
            </a:r>
            <a:r>
              <a:rPr lang="en-US" dirty="0"/>
              <a:t> </a:t>
            </a:r>
            <a:r>
              <a:rPr lang="en-US" dirty="0" err="1"/>
              <a:t>Ḥubben</a:t>
            </a:r>
            <a:r>
              <a:rPr lang="en-US" dirty="0"/>
              <a:t> </a:t>
            </a:r>
            <a:r>
              <a:rPr lang="en-US" dirty="0" err="1"/>
              <a:t>ʻAjīb</a:t>
            </a:r>
            <a:r>
              <a:rPr lang="en-US" dirty="0"/>
              <a:t> </a:t>
            </a:r>
            <a:br>
              <a:rPr lang="en-US" dirty="0"/>
            </a:br>
            <a:r>
              <a:rPr lang="en-US" dirty="0"/>
              <a:t>Nam </a:t>
            </a:r>
            <a:r>
              <a:rPr lang="en-US" dirty="0" err="1"/>
              <a:t>Yā</a:t>
            </a:r>
            <a:r>
              <a:rPr lang="en-US" dirty="0"/>
              <a:t> </a:t>
            </a:r>
            <a:r>
              <a:rPr lang="en-US" dirty="0" err="1"/>
              <a:t>Shuʻāʻal</a:t>
            </a:r>
            <a:r>
              <a:rPr lang="en-US" dirty="0"/>
              <a:t> ‛</a:t>
            </a:r>
            <a:r>
              <a:rPr lang="en-US" dirty="0" err="1"/>
              <a:t>Ābi</a:t>
            </a:r>
            <a:r>
              <a:rPr lang="en-US" dirty="0"/>
              <a:t> Nam</a:t>
            </a:r>
          </a:p>
        </p:txBody>
      </p:sp>
    </p:spTree>
    <p:extLst>
      <p:ext uri="{BB962C8B-B14F-4D97-AF65-F5344CB8AC3E}">
        <p14:creationId xmlns:p14="http://schemas.microsoft.com/office/powerpoint/2010/main" val="146535983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D781A02A-869B-8162-EE4B-B4C9A7275751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ar-KW" dirty="0"/>
              <a:t>نـامَ الإلـهُ عَــلَــى الـجَــنـان </a:t>
            </a:r>
            <a:br>
              <a:rPr lang="ar-KW" dirty="0"/>
            </a:br>
            <a:r>
              <a:rPr lang="ar-KW" dirty="0"/>
              <a:t>مَــأوَى الـمَـحَـبَّــةِ وَالـحَـنــان</a:t>
            </a:r>
            <a:endParaRPr lang="en-US" dirty="0"/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AAEE466A-A66A-20D8-E427-5FC57125A36A}"/>
              </a:ext>
            </a:extLst>
          </p:cNvPr>
          <p:cNvSpPr>
            <a:spLocks noGrp="1"/>
          </p:cNvSpPr>
          <p:nvPr>
            <p:ph type="body" sz="quarter" idx="10"/>
          </p:nvPr>
        </p:nvSpPr>
        <p:spPr/>
        <p:txBody>
          <a:bodyPr>
            <a:normAutofit lnSpcReduction="10000"/>
          </a:bodyPr>
          <a:lstStyle/>
          <a:p>
            <a:r>
              <a:rPr lang="en-US" dirty="0"/>
              <a:t>God laid on her lap that was overwhelmed </a:t>
            </a:r>
            <a:br>
              <a:rPr lang="en-US" dirty="0"/>
            </a:br>
            <a:r>
              <a:rPr lang="en-US" dirty="0"/>
              <a:t>with love and compassion</a:t>
            </a:r>
          </a:p>
        </p:txBody>
      </p:sp>
      <p:sp>
        <p:nvSpPr>
          <p:cNvPr id="4" name="Text Placeholder 3">
            <a:extLst>
              <a:ext uri="{FF2B5EF4-FFF2-40B4-BE49-F238E27FC236}">
                <a16:creationId xmlns:a16="http://schemas.microsoft.com/office/drawing/2014/main" id="{8E19361F-A6D1-C861-8A9B-0ACD2A8113D1}"/>
              </a:ext>
            </a:extLst>
          </p:cNvPr>
          <p:cNvSpPr>
            <a:spLocks noGrp="1"/>
          </p:cNvSpPr>
          <p:nvPr>
            <p:ph type="body" sz="quarter" idx="11"/>
          </p:nvPr>
        </p:nvSpPr>
        <p:spPr/>
        <p:txBody>
          <a:bodyPr>
            <a:normAutofit lnSpcReduction="10000"/>
          </a:bodyPr>
          <a:lstStyle/>
          <a:p>
            <a:r>
              <a:rPr lang="en-US" dirty="0" err="1"/>
              <a:t>Namal</a:t>
            </a:r>
            <a:r>
              <a:rPr lang="en-US" dirty="0"/>
              <a:t> ‛</a:t>
            </a:r>
            <a:r>
              <a:rPr lang="en-US" dirty="0" err="1"/>
              <a:t>Elāhu</a:t>
            </a:r>
            <a:r>
              <a:rPr lang="en-US" dirty="0"/>
              <a:t> </a:t>
            </a:r>
            <a:r>
              <a:rPr lang="en-US" dirty="0" err="1"/>
              <a:t>ʻAlāl</a:t>
            </a:r>
            <a:r>
              <a:rPr lang="en-US" dirty="0"/>
              <a:t> </a:t>
            </a:r>
            <a:r>
              <a:rPr lang="en-US" dirty="0" err="1"/>
              <a:t>Janān</a:t>
            </a:r>
            <a:r>
              <a:rPr lang="en-US" dirty="0"/>
              <a:t> </a:t>
            </a:r>
            <a:br>
              <a:rPr lang="en-US" dirty="0"/>
            </a:br>
            <a:r>
              <a:rPr lang="en-US" dirty="0" err="1"/>
              <a:t>Ma‛wāl</a:t>
            </a:r>
            <a:r>
              <a:rPr lang="en-US" dirty="0"/>
              <a:t> </a:t>
            </a:r>
            <a:r>
              <a:rPr lang="en-US" dirty="0" err="1"/>
              <a:t>Maḥabbati</a:t>
            </a:r>
            <a:r>
              <a:rPr lang="en-US" dirty="0"/>
              <a:t> </a:t>
            </a:r>
            <a:r>
              <a:rPr lang="en-US" dirty="0" err="1"/>
              <a:t>walḤanān</a:t>
            </a: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3571855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A1F96394-CFC2-61FB-95FF-09DB90A76559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ar-KW" dirty="0"/>
              <a:t> أبْـهَـى الوَرَى فـي الـكَـونِ بـــان </a:t>
            </a:r>
            <a:br>
              <a:rPr lang="ar-KW" dirty="0"/>
            </a:br>
            <a:r>
              <a:rPr lang="ar-KW" dirty="0"/>
              <a:t>نَــمْ يــا بَهـاء الـفِــردَوْسِ نَــم</a:t>
            </a:r>
            <a:endParaRPr lang="en-US" dirty="0"/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064FAE5E-EB04-D48D-4000-068D3B067CD1}"/>
              </a:ext>
            </a:extLst>
          </p:cNvPr>
          <p:cNvSpPr>
            <a:spLocks noGrp="1"/>
          </p:cNvSpPr>
          <p:nvPr>
            <p:ph type="body" sz="quarter" idx="10"/>
          </p:nvPr>
        </p:nvSpPr>
        <p:spPr/>
        <p:txBody>
          <a:bodyPr>
            <a:normAutofit lnSpcReduction="10000"/>
          </a:bodyPr>
          <a:lstStyle/>
          <a:p>
            <a:r>
              <a:rPr lang="en-US" dirty="0"/>
              <a:t>The most Beautiful One has appeared </a:t>
            </a:r>
            <a:br>
              <a:rPr lang="en-US" dirty="0"/>
            </a:br>
            <a:r>
              <a:rPr lang="en-US" dirty="0"/>
              <a:t>sleep oh Radiance of heaven, sleep </a:t>
            </a:r>
          </a:p>
        </p:txBody>
      </p:sp>
      <p:sp>
        <p:nvSpPr>
          <p:cNvPr id="4" name="Text Placeholder 3">
            <a:extLst>
              <a:ext uri="{FF2B5EF4-FFF2-40B4-BE49-F238E27FC236}">
                <a16:creationId xmlns:a16="http://schemas.microsoft.com/office/drawing/2014/main" id="{348C6E65-E5C0-E364-C252-088FB402999F}"/>
              </a:ext>
            </a:extLst>
          </p:cNvPr>
          <p:cNvSpPr>
            <a:spLocks noGrp="1"/>
          </p:cNvSpPr>
          <p:nvPr>
            <p:ph type="body" sz="quarter" idx="11"/>
          </p:nvPr>
        </p:nvSpPr>
        <p:spPr/>
        <p:txBody>
          <a:bodyPr>
            <a:normAutofit lnSpcReduction="10000"/>
          </a:bodyPr>
          <a:lstStyle/>
          <a:p>
            <a:r>
              <a:rPr lang="en-US" dirty="0"/>
              <a:t>‛</a:t>
            </a:r>
            <a:r>
              <a:rPr lang="en-US" dirty="0" err="1"/>
              <a:t>Abhāl</a:t>
            </a:r>
            <a:r>
              <a:rPr lang="en-US" dirty="0"/>
              <a:t> </a:t>
            </a:r>
            <a:r>
              <a:rPr lang="en-US" dirty="0" err="1"/>
              <a:t>Warā</a:t>
            </a:r>
            <a:r>
              <a:rPr lang="en-US" dirty="0"/>
              <a:t> </a:t>
            </a:r>
            <a:r>
              <a:rPr lang="en-US" dirty="0" err="1"/>
              <a:t>Fīl</a:t>
            </a:r>
            <a:r>
              <a:rPr lang="en-US" dirty="0"/>
              <a:t> </a:t>
            </a:r>
            <a:r>
              <a:rPr lang="en-US" dirty="0" err="1"/>
              <a:t>Kawni</a:t>
            </a:r>
            <a:r>
              <a:rPr lang="en-US" dirty="0"/>
              <a:t> </a:t>
            </a:r>
            <a:r>
              <a:rPr lang="en-US" dirty="0" err="1"/>
              <a:t>Bān</a:t>
            </a:r>
            <a:r>
              <a:rPr lang="en-US" dirty="0"/>
              <a:t> </a:t>
            </a:r>
            <a:br>
              <a:rPr lang="en-US" dirty="0"/>
            </a:br>
            <a:r>
              <a:rPr lang="en-US" dirty="0"/>
              <a:t>Nam </a:t>
            </a:r>
            <a:r>
              <a:rPr lang="en-US" dirty="0" err="1"/>
              <a:t>Yā</a:t>
            </a:r>
            <a:r>
              <a:rPr lang="en-US" dirty="0"/>
              <a:t> </a:t>
            </a:r>
            <a:r>
              <a:rPr lang="en-US" dirty="0" err="1"/>
              <a:t>Bahāl</a:t>
            </a:r>
            <a:r>
              <a:rPr lang="en-US" dirty="0"/>
              <a:t> </a:t>
            </a:r>
            <a:r>
              <a:rPr lang="en-US" dirty="0" err="1"/>
              <a:t>Ferdawsi</a:t>
            </a:r>
            <a:r>
              <a:rPr lang="en-US" dirty="0"/>
              <a:t> Nam</a:t>
            </a:r>
          </a:p>
        </p:txBody>
      </p:sp>
    </p:spTree>
    <p:extLst>
      <p:ext uri="{BB962C8B-B14F-4D97-AF65-F5344CB8AC3E}">
        <p14:creationId xmlns:p14="http://schemas.microsoft.com/office/powerpoint/2010/main" val="346649974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95434914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>
</file>

<file path=ppt/theme/theme1.xml><?xml version="1.0" encoding="utf-8"?>
<a:theme xmlns:a="http://schemas.openxmlformats.org/drawingml/2006/main" name="1_Office Them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tint val="100000"/>
                <a:shade val="100000"/>
                <a:satMod val="130000"/>
              </a:schemeClr>
            </a:gs>
            <a:gs pos="100000">
              <a:schemeClr val="phClr">
                <a:tint val="50000"/>
                <a:shade val="100000"/>
                <a:satMod val="350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>
    <a:spDef>
      <a:spPr/>
      <a:bodyPr/>
      <a:lstStyle/>
      <a:style>
        <a:lnRef idx="1">
          <a:schemeClr val="accent1"/>
        </a:lnRef>
        <a:fillRef idx="3">
          <a:schemeClr val="accent1"/>
        </a:fillRef>
        <a:effectRef idx="2">
          <a:schemeClr val="accent1"/>
        </a:effectRef>
        <a:fontRef idx="minor">
          <a:schemeClr val="lt1"/>
        </a:fontRef>
      </a:style>
    </a:spDef>
    <a:lnDef>
      <a:spPr/>
      <a:bodyPr/>
      <a:lstStyle/>
      <a:style>
        <a:lnRef idx="2">
          <a:schemeClr val="accent1"/>
        </a:lnRef>
        <a:fillRef idx="0">
          <a:schemeClr val="accent1"/>
        </a:fillRef>
        <a:effectRef idx="1">
          <a:schemeClr val="accent1"/>
        </a:effectRef>
        <a:fontRef idx="minor">
          <a:schemeClr val="tx1"/>
        </a:fontRef>
      </a:style>
    </a:lnDef>
  </a:objectDefaults>
  <a:extraClrSchemeLst/>
  <a:extLst>
    <a:ext uri="{05A4C25C-085E-4340-85A3-A5531E510DB2}">
      <thm15:themeFamily xmlns:thm15="http://schemas.microsoft.com/office/thememl/2012/main" name="‛0 - New Logo - Christmas Hymns Template - DEC 2023" id="{63CA81AC-3BBE-463F-B20A-EAF1C51492B8}" vid="{96A69FDA-E586-4725-B408-444C9C3DA64F}"/>
    </a:ext>
  </a:extLst>
</a:theme>
</file>

<file path=ppt/theme/theme2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>‛0 - New Logo - Christmas Hymns Template - DEC 2023</Template>
  <TotalTime>65</TotalTime>
  <Words>228</Words>
  <Application>Microsoft Office PowerPoint</Application>
  <PresentationFormat>Widescreen</PresentationFormat>
  <Paragraphs>24</Paragraphs>
  <Slides>8</Slides>
  <Notes>0</Notes>
  <HiddenSlides>0</HiddenSlides>
  <MMClips>0</MMClips>
  <ScaleCrop>false</ScaleCrop>
  <HeadingPairs>
    <vt:vector size="6" baseType="variant">
      <vt:variant>
        <vt:lpstr>Fonts Used</vt:lpstr>
      </vt:variant>
      <vt:variant>
        <vt:i4>4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8</vt:i4>
      </vt:variant>
    </vt:vector>
  </HeadingPairs>
  <TitlesOfParts>
    <vt:vector size="13" baseType="lpstr">
      <vt:lpstr>Times New Roman</vt:lpstr>
      <vt:lpstr>Calibri Light</vt:lpstr>
      <vt:lpstr>Calibri</vt:lpstr>
      <vt:lpstr>Arial</vt:lpstr>
      <vt:lpstr>1_Office Theme</vt:lpstr>
      <vt:lpstr>جَـلَـسَـت لَـدَى الـكـــوخِ الـحَـقـيـــر</vt:lpstr>
      <vt:lpstr>جَـلَـسَـتْ لَـدَى الـكــوخِ الـحَـقـيــر  فــي حِـضـنِـهـا الـطِّـفــلُ الـصَّـغـيـر</vt:lpstr>
      <vt:lpstr>يَــرنـو لَــهُ الـطَّــرفُ الـقَـريـــر  نَــمْ يـا حَـبـيـبَ الـقَـلـبِ نَــم</vt:lpstr>
      <vt:lpstr>وَالـشَّـمـسُ مـالَــتْ لِـلـمَـغـيـــب  وَسْــطَ الـهُـجــوع عَـلَى الحَـبـيـب</vt:lpstr>
      <vt:lpstr>نـاغَــتْــهُ فــي حُـــبٍّ عَـجــيـــب  نَـــمْ يـا شُــعـــاعَ الآبِ نَــــم</vt:lpstr>
      <vt:lpstr>نـامَ الإلـهُ عَــلَــى الـجَــنـان  مَــأوَى الـمَـحَـبَّــةِ وَالـحَـنــان</vt:lpstr>
      <vt:lpstr> أبْـهَـى الوَرَى فـي الـكَـونِ بـــان  نَــمْ يــا بَهـاء الـفِــردَوْسِ نَــم</vt:lpstr>
      <vt:lpstr>PowerPoint Presentation</vt:lpstr>
    </vt:vector>
  </TitlesOfParts>
  <Company/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Jalasat Ladāl Kūkhil Ḥaqīr - جلست لدى الكوخ الحقير</dc:title>
  <dc:subject>Christmas</dc:subject>
  <dc:creator>Nizart</dc:creator>
  <cp:keywords>Fr. Boulos Alkhoury</cp:keywords>
  <cp:lastModifiedBy>Honey Funny</cp:lastModifiedBy>
  <cp:revision>1</cp:revision>
  <dcterms:created xsi:type="dcterms:W3CDTF">2023-12-13T20:19:25Z</dcterms:created>
  <dcterms:modified xsi:type="dcterms:W3CDTF">2023-12-13T21:24:33Z</dcterms:modified>
  <cp:category>Christmas</cp:category>
</cp:coreProperties>
</file>