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9" r:id="rId3"/>
    <p:sldId id="260" r:id="rId4"/>
    <p:sldId id="261" r:id="rId5"/>
    <p:sldId id="262" r:id="rId6"/>
    <p:sldId id="263" r:id="rId7"/>
    <p:sldId id="266" r:id="rId8"/>
    <p:sldId id="265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23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0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31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4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196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139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889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493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20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620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FE42F74C-1396-6268-CF4A-CB04B6B9574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13914" y="4587240"/>
            <a:ext cx="4110446" cy="640080"/>
          </a:xfrm>
        </p:spPr>
        <p:txBody>
          <a:bodyPr>
            <a:normAutofit/>
          </a:bodyPr>
          <a:lstStyle/>
          <a:p>
            <a:r>
              <a:rPr lang="ar-KW" sz="3000" dirty="0"/>
              <a:t>من وحي المزمور </a:t>
            </a:r>
            <a:r>
              <a:rPr lang="en-US" sz="3000" dirty="0"/>
              <a:t>16</a:t>
            </a:r>
            <a:endParaRPr lang="ar-KW" sz="3000" dirty="0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466DFA6F-FC40-697C-3982-43928D49698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399" y="4587240"/>
            <a:ext cx="7848601" cy="640080"/>
          </a:xfrm>
        </p:spPr>
        <p:txBody>
          <a:bodyPr>
            <a:normAutofit/>
          </a:bodyPr>
          <a:lstStyle/>
          <a:p>
            <a:r>
              <a:rPr lang="ar-KW" sz="3000" dirty="0"/>
              <a:t>تلحين وتوزيع: جماعة الملاك الحارس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69EA1E12-D830-7769-599C-5292ED1E32B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13914" y="6050280"/>
            <a:ext cx="4110446" cy="640080"/>
          </a:xfrm>
        </p:spPr>
        <p:txBody>
          <a:bodyPr>
            <a:normAutofit/>
          </a:bodyPr>
          <a:lstStyle/>
          <a:p>
            <a:r>
              <a:rPr lang="en-US" sz="3000" dirty="0"/>
              <a:t>Inspired from Psalm 16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2A8BCA52-49AE-2AC1-D61A-D6D08FCE39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13914" y="5318760"/>
            <a:ext cx="4110446" cy="640080"/>
          </a:xfrm>
        </p:spPr>
        <p:txBody>
          <a:bodyPr>
            <a:normAutofit/>
          </a:bodyPr>
          <a:lstStyle/>
          <a:p>
            <a:r>
              <a:rPr lang="en-US" sz="3000" dirty="0"/>
              <a:t>Min </a:t>
            </a:r>
            <a:r>
              <a:rPr lang="en-US" sz="3000" dirty="0" err="1"/>
              <a:t>Waḥyel</a:t>
            </a:r>
            <a:r>
              <a:rPr lang="en-US" sz="3000" dirty="0"/>
              <a:t> </a:t>
            </a:r>
            <a:r>
              <a:rPr lang="en-US" sz="3000" dirty="0" err="1"/>
              <a:t>Mazmūr</a:t>
            </a:r>
            <a:r>
              <a:rPr lang="en-US" sz="3000" dirty="0"/>
              <a:t> 16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5E6C7C3-B1D4-0D46-42AE-598D86D2238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399" y="6050280"/>
            <a:ext cx="7848601" cy="640080"/>
          </a:xfrm>
        </p:spPr>
        <p:txBody>
          <a:bodyPr>
            <a:noAutofit/>
          </a:bodyPr>
          <a:lstStyle/>
          <a:p>
            <a:r>
              <a:rPr lang="en-US" sz="3000" dirty="0"/>
              <a:t>Music &amp; Arranged by: The Guardian Angel Group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524275C3-731E-2867-F9DA-9A2DD36963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399" y="5318760"/>
            <a:ext cx="7848601" cy="640080"/>
          </a:xfrm>
        </p:spPr>
        <p:txBody>
          <a:bodyPr>
            <a:normAutofit/>
          </a:bodyPr>
          <a:lstStyle/>
          <a:p>
            <a:r>
              <a:rPr lang="en-US" sz="3000" dirty="0" err="1"/>
              <a:t>Talḥīn</a:t>
            </a:r>
            <a:r>
              <a:rPr lang="en-US" sz="3000" dirty="0"/>
              <a:t> </a:t>
            </a:r>
            <a:r>
              <a:rPr lang="en-US" sz="3000" dirty="0" err="1"/>
              <a:t>waTawzīʻ</a:t>
            </a:r>
            <a:r>
              <a:rPr lang="en-US" sz="3000" dirty="0"/>
              <a:t>: </a:t>
            </a:r>
            <a:r>
              <a:rPr lang="en-US" sz="3000" dirty="0" err="1"/>
              <a:t>Jamāʻat</a:t>
            </a:r>
            <a:r>
              <a:rPr lang="en-US" sz="3000" dirty="0"/>
              <a:t> ‛</a:t>
            </a:r>
            <a:r>
              <a:rPr lang="en-US" sz="3000" dirty="0" err="1"/>
              <a:t>alMalākil</a:t>
            </a:r>
            <a:r>
              <a:rPr lang="en-US" sz="3000" dirty="0"/>
              <a:t> </a:t>
            </a:r>
            <a:r>
              <a:rPr lang="en-US" sz="3000" dirty="0" err="1"/>
              <a:t>Ḥāres</a:t>
            </a:r>
            <a:endParaRPr lang="en-US" sz="30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فــيــكَ الــلَّـــهُــــمَّ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You, Oh God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Fīka</a:t>
            </a:r>
            <a:r>
              <a:rPr lang="en-US" dirty="0"/>
              <a:t> ‛</a:t>
            </a:r>
            <a:r>
              <a:rPr lang="en-US" dirty="0" err="1"/>
              <a:t>Allāhumma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فـيـكَ احـتَـمَـيْــتُ يـا الــلَّــهُ </a:t>
            </a:r>
            <a:br>
              <a:rPr lang="ar-KW" dirty="0"/>
            </a:br>
            <a:r>
              <a:rPr lang="ar-KW" dirty="0"/>
              <a:t>أنــتَ إلـهـي، إنِّي آتٍ إلَـيْــك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take refuge in You oh God</a:t>
            </a:r>
            <a:br>
              <a:rPr lang="en-US" dirty="0"/>
            </a:br>
            <a:r>
              <a:rPr lang="en-US" dirty="0"/>
              <a:t>You are my Lord, I am coming 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Fīka</a:t>
            </a:r>
            <a:r>
              <a:rPr lang="en-US" dirty="0"/>
              <a:t> </a:t>
            </a:r>
            <a:r>
              <a:rPr lang="en-US" dirty="0" err="1"/>
              <a:t>Eḥtamaytu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Allāhu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‛</a:t>
            </a:r>
            <a:r>
              <a:rPr lang="en-US" dirty="0" err="1"/>
              <a:t>Elāhī</a:t>
            </a:r>
            <a:r>
              <a:rPr lang="en-US" dirty="0"/>
              <a:t>, ‛</a:t>
            </a:r>
            <a:r>
              <a:rPr lang="en-US" dirty="0" err="1"/>
              <a:t>Ennī</a:t>
            </a:r>
            <a:r>
              <a:rPr lang="en-US" dirty="0"/>
              <a:t> ‛</a:t>
            </a:r>
            <a:r>
              <a:rPr lang="en-US" dirty="0" err="1"/>
              <a:t>Āten</a:t>
            </a:r>
            <a:r>
              <a:rPr lang="en-US" dirty="0"/>
              <a:t> ‛</a:t>
            </a:r>
            <a:r>
              <a:rPr lang="en-US" dirty="0" err="1"/>
              <a:t>Elayk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445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فــيــكَ اعْـتَـصَـمْــتُ يـا الــلَّــهُ</a:t>
            </a:r>
            <a:br>
              <a:rPr lang="ar-KW" dirty="0"/>
            </a:br>
            <a:r>
              <a:rPr lang="ar-KW" dirty="0"/>
              <a:t>فـأنـتَ سَـيِّـدي، وَلا خَـيْــرَ لي سِـــواك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abide by You oh God </a:t>
            </a:r>
            <a:br>
              <a:rPr lang="en-US" dirty="0"/>
            </a:br>
            <a:r>
              <a:rPr lang="en-US" dirty="0"/>
              <a:t>You are my Lord, there is no good to me but You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Fīka</a:t>
            </a:r>
            <a:r>
              <a:rPr lang="en-US" dirty="0"/>
              <a:t> </a:t>
            </a:r>
            <a:r>
              <a:rPr lang="en-US" dirty="0" err="1"/>
              <a:t>E‘taṣamtu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Allāhu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fa‛Anta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,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Khayra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Siwāk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22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فـيــكَ الـلَّـهُـــمَّ كُــلُّ رجــائـــي </a:t>
            </a:r>
            <a:br>
              <a:rPr lang="ar-KW" dirty="0"/>
            </a:br>
            <a:r>
              <a:rPr lang="ar-KW" dirty="0"/>
              <a:t>فـيــكَ الـلَّـهُـــمَّ كُــلُّ سَـعــادَتــي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Lord, in You I find my hope </a:t>
            </a:r>
            <a:br>
              <a:rPr lang="en-US" dirty="0"/>
            </a:br>
            <a:r>
              <a:rPr lang="en-US" dirty="0"/>
              <a:t>and my happiness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Fīka</a:t>
            </a:r>
            <a:r>
              <a:rPr lang="en-US" dirty="0"/>
              <a:t> ‛</a:t>
            </a:r>
            <a:r>
              <a:rPr lang="en-US" dirty="0" err="1"/>
              <a:t>Allāhumma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Rajā‛ī</a:t>
            </a:r>
            <a:br>
              <a:rPr lang="en-US" dirty="0"/>
            </a:br>
            <a:r>
              <a:rPr lang="en-US" dirty="0" err="1"/>
              <a:t>Fīka</a:t>
            </a:r>
            <a:r>
              <a:rPr lang="en-US" dirty="0"/>
              <a:t> ‛</a:t>
            </a:r>
            <a:r>
              <a:rPr lang="en-US" dirty="0" err="1"/>
              <a:t>Allāhumma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Sa‘ādatī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44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أنــتَ أمـامــي كُــلَّ حـيـــنٍ </a:t>
            </a:r>
            <a:br>
              <a:rPr lang="ar-KW" dirty="0"/>
            </a:br>
            <a:r>
              <a:rPr lang="ar-KW" dirty="0"/>
              <a:t>وعَـــن يَـمـيـنـي، فَـلا أتَـزَعــزَع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“I have set the Lord always before me; </a:t>
            </a:r>
            <a:br>
              <a:rPr lang="en-US" dirty="0"/>
            </a:br>
            <a:r>
              <a:rPr lang="en-US" dirty="0"/>
              <a:t>Because He is at my right hand I shall not be moved”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‛</a:t>
            </a:r>
            <a:r>
              <a:rPr lang="en-US" dirty="0" err="1"/>
              <a:t>Amāmī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Ḥīnen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wa‘An</a:t>
            </a:r>
            <a:r>
              <a:rPr lang="en-US" dirty="0"/>
              <a:t> </a:t>
            </a:r>
            <a:r>
              <a:rPr lang="en-US" dirty="0" err="1"/>
              <a:t>Yamīnī</a:t>
            </a:r>
            <a:r>
              <a:rPr lang="en-US" dirty="0"/>
              <a:t>, </a:t>
            </a:r>
            <a:r>
              <a:rPr lang="en-US" dirty="0" err="1"/>
              <a:t>faLā</a:t>
            </a:r>
            <a:r>
              <a:rPr lang="en-US" dirty="0"/>
              <a:t> ‛</a:t>
            </a:r>
            <a:r>
              <a:rPr lang="en-US" dirty="0" err="1"/>
              <a:t>Ataza‘za</a:t>
            </a:r>
            <a:r>
              <a:rPr lang="en-US" dirty="0"/>
              <a:t>‘</a:t>
            </a:r>
          </a:p>
        </p:txBody>
      </p:sp>
    </p:spTree>
    <p:extLst>
      <p:ext uri="{BB962C8B-B14F-4D97-AF65-F5344CB8AC3E}">
        <p14:creationId xmlns:p14="http://schemas.microsoft.com/office/powerpoint/2010/main" val="221986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يَـبــتَـهِــجُ قَـلــبــي بِـحُــضـورِكَ </a:t>
            </a:r>
            <a:br>
              <a:rPr lang="ar-KW" dirty="0"/>
            </a:br>
            <a:r>
              <a:rPr lang="ar-KW" dirty="0"/>
              <a:t>تُـعَــلِّـمُــنــي سَــبـيــلَ الـحَــيــاة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“Therefore my heart is glad”</a:t>
            </a:r>
            <a:br>
              <a:rPr lang="en-US" dirty="0"/>
            </a:br>
            <a:r>
              <a:rPr lang="en-US" dirty="0"/>
              <a:t>You teach me the way of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Yabtahiju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biḤuḍūrika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Tu‘allimunī</a:t>
            </a:r>
            <a:r>
              <a:rPr lang="en-US" dirty="0"/>
              <a:t> </a:t>
            </a:r>
            <a:r>
              <a:rPr lang="en-US" dirty="0" err="1"/>
              <a:t>Sabīlal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19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فـيــكَ الـلَّـهُـــمَّ كُــلُّ رجــائـــي </a:t>
            </a:r>
            <a:br>
              <a:rPr lang="ar-KW" dirty="0"/>
            </a:br>
            <a:r>
              <a:rPr lang="ar-KW" dirty="0"/>
              <a:t>فـيــكَ الـلَّـهُـــمَّ كُــلُّ سَـعــادَتــي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Lord, in You I find my hope </a:t>
            </a:r>
            <a:br>
              <a:rPr lang="en-US" dirty="0"/>
            </a:br>
            <a:r>
              <a:rPr lang="en-US" dirty="0"/>
              <a:t>and my happiness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Fīka</a:t>
            </a:r>
            <a:r>
              <a:rPr lang="en-US" dirty="0"/>
              <a:t> ‛</a:t>
            </a:r>
            <a:r>
              <a:rPr lang="en-US" dirty="0" err="1"/>
              <a:t>Allāhumma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Rajā‛ī</a:t>
            </a:r>
            <a:br>
              <a:rPr lang="en-US" dirty="0"/>
            </a:br>
            <a:r>
              <a:rPr lang="en-US" dirty="0" err="1"/>
              <a:t>Fīka</a:t>
            </a:r>
            <a:r>
              <a:rPr lang="en-US" dirty="0"/>
              <a:t> ‛</a:t>
            </a:r>
            <a:r>
              <a:rPr lang="en-US" dirty="0" err="1"/>
              <a:t>Allāhumma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Sa‘ādatī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69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063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347</TotalTime>
  <Words>297</Words>
  <Application>Microsoft Office PowerPoint</Application>
  <PresentationFormat>Widescreen</PresentationFormat>
  <Paragraphs>28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Times New Roman</vt:lpstr>
      <vt:lpstr>Calibri</vt:lpstr>
      <vt:lpstr>Calibri Light</vt:lpstr>
      <vt:lpstr>Arial</vt:lpstr>
      <vt:lpstr>5_Office Theme</vt:lpstr>
      <vt:lpstr>فــيــكَ الــلَّـــهُــــمَّ</vt:lpstr>
      <vt:lpstr>فـيـكَ احـتَـمَـيْــتُ يـا الــلَّــهُ  أنــتَ إلـهـي، إنِّي آتٍ إلَـيْــك</vt:lpstr>
      <vt:lpstr>فــيــكَ اعْـتَـصَـمْــتُ يـا الــلَّــهُ فـأنـتَ سَـيِّـدي، وَلا خَـيْــرَ لي سِـــواك</vt:lpstr>
      <vt:lpstr>فـيــكَ الـلَّـهُـــمَّ كُــلُّ رجــائـــي  فـيــكَ الـلَّـهُـــمَّ كُــلُّ سَـعــادَتــي</vt:lpstr>
      <vt:lpstr>أنــتَ أمـامــي كُــلَّ حـيـــنٍ  وعَـــن يَـمـيـنـي، فَـلا أتَـزَعــزَع</vt:lpstr>
      <vt:lpstr>يَـبــتَـهِــجُ قَـلــبــي بِـحُــضـورِكَ  تُـعَــلِّـمُــنــي سَــبـيــلَ الـحَــيــاة</vt:lpstr>
      <vt:lpstr>فـيــكَ الـلَّـهُـــمَّ كُــلُّ رجــائـــي  فـيــكَ الـلَّـهُـــمَّ كُــلُّ سَـعــادَتــي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Fīka ‛Allāhumma - فيك اللهم</dc:title>
  <dc:subject/>
  <dc:creator>Nizart</dc:creator>
  <cp:keywords>Mazmūr 16 مزمور</cp:keywords>
  <cp:lastModifiedBy>Pascale Hage</cp:lastModifiedBy>
  <cp:revision>75</cp:revision>
  <dcterms:created xsi:type="dcterms:W3CDTF">2014-06-01T05:24:09Z</dcterms:created>
  <dcterms:modified xsi:type="dcterms:W3CDTF">2025-04-18T16:41:16Z</dcterms:modified>
  <cp:category>Biblical</cp:category>
</cp:coreProperties>
</file>