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1"/>
  </p:sldMasterIdLst>
  <p:notesMasterIdLst>
    <p:notesMasterId r:id="rId17"/>
  </p:notesMasterIdLst>
  <p:handoutMasterIdLst>
    <p:handoutMasterId r:id="rId18"/>
  </p:handoutMasterIdLst>
  <p:sldIdLst>
    <p:sldId id="350" r:id="rId2"/>
    <p:sldId id="267" r:id="rId3"/>
    <p:sldId id="283" r:id="rId4"/>
    <p:sldId id="364" r:id="rId5"/>
    <p:sldId id="365" r:id="rId6"/>
    <p:sldId id="268" r:id="rId7"/>
    <p:sldId id="366" r:id="rId8"/>
    <p:sldId id="363" r:id="rId9"/>
    <p:sldId id="294" r:id="rId10"/>
    <p:sldId id="289" r:id="rId11"/>
    <p:sldId id="367" r:id="rId12"/>
    <p:sldId id="368" r:id="rId13"/>
    <p:sldId id="369" r:id="rId14"/>
    <p:sldId id="370" r:id="rId15"/>
    <p:sldId id="349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1348" autoAdjust="0"/>
    <p:restoredTop sz="94672"/>
  </p:normalViewPr>
  <p:slideViewPr>
    <p:cSldViewPr snapToGrid="0" snapToObjects="1">
      <p:cViewPr varScale="1">
        <p:scale>
          <a:sx n="43" d="100"/>
          <a:sy n="43" d="100"/>
        </p:scale>
        <p:origin x="68" y="152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2707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02/03/2026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02/03/2026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03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0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41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4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72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  <a:prstGeom prst="rect">
            <a:avLst/>
          </a:prstGeom>
        </p:spPr>
        <p:txBody>
          <a:bodyPr vert="horz" lIns="0" tIns="45720" rIns="0" bIns="45720" rtlCol="0" anchor="ctr" anchorCtr="0">
            <a:noAutofit/>
          </a:bodyPr>
          <a:lstStyle>
            <a:lvl1pPr rtl="1">
              <a:lnSpc>
                <a:spcPct val="120000"/>
              </a:lnSpc>
              <a:defRPr sz="54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44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664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286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2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95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653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011680"/>
          </a:xfrm>
          <a:prstGeom prst="rect">
            <a:avLst/>
          </a:prstGeom>
        </p:spPr>
        <p:txBody>
          <a:bodyPr vert="horz" lIns="0" tIns="45720" rIns="274320" bIns="45720" rtlCol="0" anchor="ctr" anchorCtr="0">
            <a:no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73876"/>
            <a:ext cx="11887200" cy="1292601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104104"/>
            <a:ext cx="11887200" cy="201168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5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388C411-9D8B-02C1-BA7E-BB34A1BF982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8402" y="4153362"/>
            <a:ext cx="11887200" cy="1292225"/>
          </a:xfrm>
          <a:prstGeom prst="rect">
            <a:avLst/>
          </a:prstGeom>
        </p:spPr>
        <p:txBody>
          <a:bodyPr anchor="ctr" anchorCtr="0"/>
          <a:lstStyle>
            <a:lvl1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</a:lstStyle>
          <a:p>
            <a:pPr marL="0" lvl="0" indent="0" algn="ctr" defTabSz="3429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5395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743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27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042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7" y="4655471"/>
            <a:ext cx="6149009" cy="731520"/>
          </a:xfrm>
          <a:prstGeom prst="rect">
            <a:avLst/>
          </a:prstGeom>
        </p:spPr>
        <p:txBody>
          <a:bodyPr vert="horz" wrap="none" lIns="68580" tIns="34290" rIns="68580" bIns="3429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2700" dirty="0"/>
              <a:t>مِــنَ الـتَّـعَــنِّــي إِلــى الـتَّـغَــنِّــي</a:t>
            </a:r>
            <a:endParaRPr lang="en-US" sz="27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7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7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7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3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2129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62" r:id="rId7"/>
    <p:sldLayoutId id="2147483659" r:id="rId8"/>
    <p:sldLayoutId id="2147483660" r:id="rId9"/>
    <p:sldLayoutId id="2147483661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342900" rtl="0" eaLnBrk="1" latinLnBrk="0" hangingPunct="1">
        <a:spcBef>
          <a:spcPct val="0"/>
        </a:spcBef>
        <a:buNone/>
        <a:defRPr sz="3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3429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6858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0287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3716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731834-0603-B7D8-0F1B-360496408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/>
              <a:t>متل الإبن الشاطر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BA4F51-2E6D-EE1F-104F-6F14BB5A4C0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Like the Prodigal Son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A94E65-642B-FFAE-F0D8-925310AC03D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MitleL</a:t>
            </a:r>
            <a:r>
              <a:rPr lang="en-US" dirty="0"/>
              <a:t> ‘Ibn </a:t>
            </a:r>
            <a:r>
              <a:rPr lang="en-US" dirty="0" err="1"/>
              <a:t>Shāṭer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4B56628-6E95-FCC3-3C0D-18EA3AF9BDD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5202936" y="6050280"/>
            <a:ext cx="6821424" cy="640080"/>
          </a:xfrm>
        </p:spPr>
        <p:txBody>
          <a:bodyPr/>
          <a:lstStyle/>
          <a:p>
            <a:r>
              <a:rPr lang="en-US" sz="3000" dirty="0"/>
              <a:t>Lyrics by: Wadih Waked &amp; Wissam </a:t>
            </a:r>
            <a:r>
              <a:rPr lang="en-US" sz="3000" dirty="0" err="1"/>
              <a:t>Keyrouz</a:t>
            </a:r>
            <a:endParaRPr lang="en-US" sz="3000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AF52772-628C-8DF0-6271-05FCED2FF36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330952" y="5318760"/>
            <a:ext cx="6693408" cy="640080"/>
          </a:xfrm>
        </p:spPr>
        <p:txBody>
          <a:bodyPr/>
          <a:lstStyle/>
          <a:p>
            <a:r>
              <a:rPr lang="en-US" sz="3000" dirty="0" err="1"/>
              <a:t>Kalimāt</a:t>
            </a:r>
            <a:r>
              <a:rPr lang="en-US" sz="3000" dirty="0"/>
              <a:t>: Wadih Waked &amp; Wissam </a:t>
            </a:r>
            <a:r>
              <a:rPr lang="en-US" sz="3000" dirty="0" err="1"/>
              <a:t>Keyrouz</a:t>
            </a:r>
            <a:endParaRPr lang="en-US" sz="3000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E7E9AB3-AD6E-A621-4A2B-2CF09FE7984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sz="3000" dirty="0"/>
              <a:t>Music by: Wissam </a:t>
            </a:r>
            <a:r>
              <a:rPr lang="en-US" sz="3000" dirty="0" err="1"/>
              <a:t>Keyrouz</a:t>
            </a:r>
            <a:endParaRPr lang="en-US" sz="3000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633FB4F9-1CB2-EB85-640F-4028D3D8E23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sz="3000" dirty="0" err="1"/>
              <a:t>Talḥīn</a:t>
            </a:r>
            <a:r>
              <a:rPr lang="en-US" sz="3000" dirty="0"/>
              <a:t>: Wissam </a:t>
            </a:r>
            <a:r>
              <a:rPr lang="en-US" sz="3000" dirty="0" err="1"/>
              <a:t>Keyrouz</a:t>
            </a:r>
            <a:endParaRPr lang="en-US" sz="3000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4AF06B7-682E-1965-07A7-3447EB59548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SA" dirty="0"/>
              <a:t>كلمات:</a:t>
            </a:r>
            <a:r>
              <a:rPr lang="en-US" dirty="0"/>
              <a:t> </a:t>
            </a:r>
            <a:r>
              <a:rPr lang="ar-SA" dirty="0"/>
              <a:t>وديع واكد ووسام كيروز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8449162-2C76-23AE-F812-E61BB00CC58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ar-SA" dirty="0"/>
              <a:t>تلحين: وسام كيروز</a:t>
            </a:r>
          </a:p>
        </p:txBody>
      </p:sp>
    </p:spTree>
    <p:extLst>
      <p:ext uri="{BB962C8B-B14F-4D97-AF65-F5344CB8AC3E}">
        <p14:creationId xmlns:p14="http://schemas.microsoft.com/office/powerpoint/2010/main" val="3209375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</a:t>
            </a:r>
            <a:r>
              <a:rPr lang="ar-LB" dirty="0"/>
              <a:t>ِـ</a:t>
            </a:r>
            <a:r>
              <a:rPr lang="ar-KW" dirty="0"/>
              <a:t>ت</a:t>
            </a:r>
            <a:r>
              <a:rPr lang="ar-LB" dirty="0"/>
              <a:t>ـ</a:t>
            </a:r>
            <a:r>
              <a:rPr lang="ar-KW" dirty="0"/>
              <a:t>ل الإب</a:t>
            </a:r>
            <a:r>
              <a:rPr lang="ar-LB" dirty="0"/>
              <a:t>ْـ</a:t>
            </a:r>
            <a:r>
              <a:rPr lang="ar-KW" dirty="0"/>
              <a:t>ن ال</a:t>
            </a:r>
            <a:r>
              <a:rPr lang="ar-LB" dirty="0"/>
              <a:t>شا</a:t>
            </a:r>
            <a:r>
              <a:rPr lang="ar-KW" dirty="0"/>
              <a:t>ط</a:t>
            </a:r>
            <a:r>
              <a:rPr lang="ar-LB" dirty="0"/>
              <a:t>ِ</a:t>
            </a:r>
            <a:r>
              <a:rPr lang="ar-KW" dirty="0"/>
              <a:t>ر ر</a:t>
            </a:r>
            <a:r>
              <a:rPr lang="ar-LB" dirty="0"/>
              <a:t>َ</a:t>
            </a:r>
            <a:r>
              <a:rPr lang="ar-KW" dirty="0"/>
              <a:t>ح</a:t>
            </a:r>
            <a:r>
              <a:rPr lang="ar-LB" dirty="0"/>
              <a:t>ْ</a:t>
            </a:r>
            <a:r>
              <a:rPr lang="ar-KW" dirty="0"/>
              <a:t> إ</a:t>
            </a:r>
            <a:r>
              <a:rPr lang="ar-LB" dirty="0"/>
              <a:t>ِ</a:t>
            </a:r>
            <a:r>
              <a:rPr lang="ar-KW" dirty="0"/>
              <a:t>ر</a:t>
            </a:r>
            <a:r>
              <a:rPr lang="ar-LB" dirty="0"/>
              <a:t>ْجَعْ</a:t>
            </a:r>
            <a:r>
              <a:rPr lang="ar-KW" dirty="0"/>
              <a:t> يا ر</a:t>
            </a:r>
            <a:r>
              <a:rPr lang="ar-LB" dirty="0"/>
              <a:t>َ</a:t>
            </a:r>
            <a:r>
              <a:rPr lang="ar-KW" dirty="0"/>
              <a:t>بّي</a:t>
            </a:r>
            <a:br>
              <a:rPr lang="ar-KW" dirty="0"/>
            </a:br>
            <a:r>
              <a:rPr lang="ar-KW" dirty="0"/>
              <a:t>ل</a:t>
            </a:r>
            <a:r>
              <a:rPr lang="ar-LB" dirty="0"/>
              <a:t>ْـ</a:t>
            </a:r>
            <a:r>
              <a:rPr lang="ar-KW" dirty="0"/>
              <a:t>ع</a:t>
            </a:r>
            <a:r>
              <a:rPr lang="ar-LB" dirty="0"/>
              <a:t>ِـ</a:t>
            </a:r>
            <a:r>
              <a:rPr lang="ar-KW" dirty="0"/>
              <a:t>ن</a:t>
            </a:r>
            <a:r>
              <a:rPr lang="ar-LB" dirty="0"/>
              <a:t>ْـ</a:t>
            </a:r>
            <a:r>
              <a:rPr lang="ar-KW" dirty="0"/>
              <a:t>د</a:t>
            </a:r>
            <a:r>
              <a:rPr lang="ar-LB" dirty="0"/>
              <a:t>َ</a:t>
            </a:r>
            <a:r>
              <a:rPr lang="ar-KW" dirty="0"/>
              <a:t>ك</a:t>
            </a:r>
            <a:r>
              <a:rPr lang="ar-LB" dirty="0"/>
              <a:t>ْ</a:t>
            </a:r>
            <a:r>
              <a:rPr lang="ar-KW" dirty="0"/>
              <a:t> ي</a:t>
            </a:r>
            <a:r>
              <a:rPr lang="ar-LB" dirty="0"/>
              <a:t>َـ</a:t>
            </a:r>
            <a:r>
              <a:rPr lang="ar-KW" dirty="0"/>
              <a:t>ا ه</a:t>
            </a:r>
            <a:r>
              <a:rPr lang="ar-LB" dirty="0"/>
              <a:t>َـ</a:t>
            </a:r>
            <a:r>
              <a:rPr lang="ar-KW" dirty="0"/>
              <a:t>الْ</a:t>
            </a:r>
            <a:r>
              <a:rPr lang="ar-LB" dirty="0"/>
              <a:t>ـ</a:t>
            </a:r>
            <a:r>
              <a:rPr lang="ar-KW" dirty="0"/>
              <a:t>ن</a:t>
            </a:r>
            <a:r>
              <a:rPr lang="ar-LB" dirty="0"/>
              <a:t>َـ</a:t>
            </a:r>
            <a:r>
              <a:rPr lang="ar-KW" dirty="0"/>
              <a:t>اط</a:t>
            </a:r>
            <a:r>
              <a:rPr lang="ar-LB" dirty="0"/>
              <a:t>ِـ</a:t>
            </a:r>
            <a:r>
              <a:rPr lang="ar-KW" dirty="0"/>
              <a:t>ر</a:t>
            </a:r>
            <a:r>
              <a:rPr lang="ar-LB" dirty="0"/>
              <a:t>ْ</a:t>
            </a:r>
            <a:r>
              <a:rPr lang="ar-KW" dirty="0"/>
              <a:t> ع</a:t>
            </a:r>
            <a:r>
              <a:rPr lang="ar-LB" dirty="0"/>
              <a:t>َ</a:t>
            </a:r>
            <a:r>
              <a:rPr lang="ar-KW" dirty="0"/>
              <a:t> د</a:t>
            </a:r>
            <a:r>
              <a:rPr lang="ar-LB" dirty="0"/>
              <a:t>ْ</a:t>
            </a:r>
            <a:r>
              <a:rPr lang="ar-KW" dirty="0"/>
              <a:t>ر</a:t>
            </a:r>
            <a:r>
              <a:rPr lang="ar-LB" dirty="0"/>
              <a:t>ُ</a:t>
            </a:r>
            <a:r>
              <a:rPr lang="ar-KW" dirty="0"/>
              <a:t>وب</a:t>
            </a:r>
            <a:r>
              <a:rPr lang="ar-LB" dirty="0"/>
              <a:t>ْ</a:t>
            </a:r>
            <a:r>
              <a:rPr lang="ar-KW" dirty="0"/>
              <a:t> ال</a:t>
            </a:r>
            <a:r>
              <a:rPr lang="ar-LB" dirty="0"/>
              <a:t>مَحَبِّة</a:t>
            </a:r>
            <a:endParaRPr lang="ar-KW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BB83ADE-8039-4B0B-80C8-62799124F4A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Like the prodigal son, I will return to You my Lord</a:t>
            </a:r>
          </a:p>
          <a:p>
            <a:r>
              <a:rPr lang="en-US" dirty="0"/>
              <a:t>Who is waiting for me patiently with love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MitleL</a:t>
            </a:r>
            <a:r>
              <a:rPr lang="en-US" dirty="0"/>
              <a:t> ‘Ibn </a:t>
            </a:r>
            <a:r>
              <a:rPr lang="en-US" dirty="0" err="1"/>
              <a:t>Shāṭer</a:t>
            </a:r>
            <a:r>
              <a:rPr lang="en-US" dirty="0"/>
              <a:t> </a:t>
            </a:r>
            <a:r>
              <a:rPr lang="en-US" dirty="0" err="1"/>
              <a:t>Raḥ</a:t>
            </a:r>
            <a:r>
              <a:rPr lang="en-US" dirty="0"/>
              <a:t> ‘Irja`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Rabbī</a:t>
            </a:r>
            <a:endParaRPr lang="en-US" dirty="0"/>
          </a:p>
          <a:p>
            <a:pPr>
              <a:lnSpc>
                <a:spcPct val="105000"/>
              </a:lnSpc>
            </a:pPr>
            <a:r>
              <a:rPr lang="en-US" dirty="0" err="1"/>
              <a:t>L`Indak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halNāṭer</a:t>
            </a:r>
            <a:r>
              <a:rPr lang="en-US" dirty="0"/>
              <a:t> `</a:t>
            </a:r>
            <a:r>
              <a:rPr lang="en-US" dirty="0" err="1"/>
              <a:t>aDrūbeL</a:t>
            </a:r>
            <a:r>
              <a:rPr lang="en-US" dirty="0"/>
              <a:t> </a:t>
            </a:r>
            <a:r>
              <a:rPr lang="en-US" dirty="0" err="1"/>
              <a:t>Maḥabbi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4682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LB" dirty="0"/>
              <a:t>تَـقَـدِّمْـلَـكْ</a:t>
            </a:r>
            <a:r>
              <a:rPr lang="ar-KW" dirty="0"/>
              <a:t> ق</a:t>
            </a:r>
            <a:r>
              <a:rPr lang="ar-LB" dirty="0"/>
              <a:t>َـ</a:t>
            </a:r>
            <a:r>
              <a:rPr lang="ar-KW" dirty="0"/>
              <a:t>ل</a:t>
            </a:r>
            <a:r>
              <a:rPr lang="ar-LB" dirty="0"/>
              <a:t>ْـ</a:t>
            </a:r>
            <a:r>
              <a:rPr lang="ar-KW" dirty="0"/>
              <a:t>ب</a:t>
            </a:r>
            <a:r>
              <a:rPr lang="ar-LB" dirty="0"/>
              <a:t>ِـ</a:t>
            </a:r>
            <a:r>
              <a:rPr lang="ar-KW" dirty="0"/>
              <a:t>ي م</a:t>
            </a:r>
            <a:r>
              <a:rPr lang="ar-LB" dirty="0"/>
              <a:t>ِـ</a:t>
            </a:r>
            <a:r>
              <a:rPr lang="ar-KW" dirty="0"/>
              <a:t>تْ</a:t>
            </a:r>
            <a:r>
              <a:rPr lang="ar-LB" dirty="0"/>
              <a:t>ـ</a:t>
            </a:r>
            <a:r>
              <a:rPr lang="ar-KW" dirty="0"/>
              <a:t>ل الإب</a:t>
            </a:r>
            <a:r>
              <a:rPr lang="ar-LB" dirty="0"/>
              <a:t>ْـ</a:t>
            </a:r>
            <a:r>
              <a:rPr lang="ar-KW" dirty="0"/>
              <a:t>ن ال</a:t>
            </a:r>
            <a:r>
              <a:rPr lang="ar-LB" dirty="0"/>
              <a:t>ـ</a:t>
            </a:r>
            <a:r>
              <a:rPr lang="ar-KW" dirty="0"/>
              <a:t>ش</a:t>
            </a:r>
            <a:r>
              <a:rPr lang="ar-LB" dirty="0"/>
              <a:t>َـ</a:t>
            </a:r>
            <a:r>
              <a:rPr lang="ar-KW" dirty="0"/>
              <a:t>اط</a:t>
            </a:r>
            <a:r>
              <a:rPr lang="ar-LB" dirty="0"/>
              <a:t>ِـ</a:t>
            </a:r>
            <a:r>
              <a:rPr lang="ar-KW" dirty="0"/>
              <a:t>ر</a:t>
            </a:r>
            <a:br>
              <a:rPr lang="ar-KW" dirty="0"/>
            </a:br>
            <a:r>
              <a:rPr lang="ar-KW" dirty="0"/>
              <a:t>و</a:t>
            </a:r>
            <a:r>
              <a:rPr lang="ar-LB" dirty="0"/>
              <a:t>ْ</a:t>
            </a:r>
            <a:r>
              <a:rPr lang="ar-KW" dirty="0"/>
              <a:t>ع</a:t>
            </a:r>
            <a:r>
              <a:rPr lang="ar-LB" dirty="0"/>
              <a:t>ِـ</a:t>
            </a:r>
            <a:r>
              <a:rPr lang="ar-KW" dirty="0"/>
              <a:t>ن</a:t>
            </a:r>
            <a:r>
              <a:rPr lang="ar-LB" dirty="0"/>
              <a:t>ْـ</a:t>
            </a:r>
            <a:r>
              <a:rPr lang="ar-KW" dirty="0"/>
              <a:t>د</a:t>
            </a:r>
            <a:r>
              <a:rPr lang="ar-LB" dirty="0"/>
              <a:t>َ</a:t>
            </a:r>
            <a:r>
              <a:rPr lang="ar-KW" dirty="0"/>
              <a:t>ك</a:t>
            </a:r>
            <a:r>
              <a:rPr lang="ar-LB" dirty="0"/>
              <a:t>ْ</a:t>
            </a:r>
            <a:r>
              <a:rPr lang="ar-KW" dirty="0"/>
              <a:t> </a:t>
            </a:r>
            <a:r>
              <a:rPr lang="ar-LB" dirty="0"/>
              <a:t>يِـ</a:t>
            </a:r>
            <a:r>
              <a:rPr lang="ar-KW" dirty="0"/>
              <a:t>خ</a:t>
            </a:r>
            <a:r>
              <a:rPr lang="ar-LB" dirty="0"/>
              <a:t>ْـ</a:t>
            </a:r>
            <a:r>
              <a:rPr lang="ar-KW" dirty="0"/>
              <a:t>ل</a:t>
            </a:r>
            <a:r>
              <a:rPr lang="ar-LB" dirty="0"/>
              <a:t>َـ</a:t>
            </a:r>
            <a:r>
              <a:rPr lang="ar-KW" dirty="0"/>
              <a:t>ص</a:t>
            </a:r>
            <a:r>
              <a:rPr lang="ar-LB" dirty="0"/>
              <a:t>ْ</a:t>
            </a:r>
            <a:r>
              <a:rPr lang="ar-KW" dirty="0"/>
              <a:t> د</a:t>
            </a:r>
            <a:r>
              <a:rPr lang="ar-LB" dirty="0"/>
              <a:t>َ</a:t>
            </a:r>
            <a:r>
              <a:rPr lang="ar-KW" dirty="0"/>
              <a:t>ر</a:t>
            </a:r>
            <a:r>
              <a:rPr lang="ar-LB" dirty="0"/>
              <a:t>ْ</a:t>
            </a:r>
            <a:r>
              <a:rPr lang="ar-KW" dirty="0"/>
              <a:t>ب</a:t>
            </a:r>
            <a:r>
              <a:rPr lang="ar-LB" dirty="0"/>
              <a:t>ِـ</a:t>
            </a:r>
            <a:r>
              <a:rPr lang="ar-KW" dirty="0"/>
              <a:t>ي يا ر</a:t>
            </a:r>
            <a:r>
              <a:rPr lang="ar-LB" dirty="0"/>
              <a:t>َ</a:t>
            </a:r>
            <a:r>
              <a:rPr lang="ar-KW" dirty="0"/>
              <a:t>ب</a:t>
            </a:r>
            <a:r>
              <a:rPr lang="ar-LB" dirty="0"/>
              <a:t>ِـ</a:t>
            </a:r>
            <a:r>
              <a:rPr lang="ar-KW" dirty="0"/>
              <a:t>ي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C86CF1A-5BD0-4A5D-BE1B-F96894EC782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To offer You my heart like the prodigal son did</a:t>
            </a:r>
          </a:p>
          <a:p>
            <a:r>
              <a:rPr lang="en-US" dirty="0"/>
              <a:t>And with You Lord, my journey comes to its end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ta’Addimlak</a:t>
            </a:r>
            <a:r>
              <a:rPr lang="en-US" dirty="0"/>
              <a:t> `</a:t>
            </a:r>
            <a:r>
              <a:rPr lang="en-US" dirty="0" err="1"/>
              <a:t>Albī</a:t>
            </a:r>
            <a:r>
              <a:rPr lang="en-US" dirty="0"/>
              <a:t> </a:t>
            </a:r>
            <a:r>
              <a:rPr lang="en-US" dirty="0" err="1"/>
              <a:t>mitlel</a:t>
            </a:r>
            <a:r>
              <a:rPr lang="en-US" dirty="0"/>
              <a:t> ‘Ibn </a:t>
            </a:r>
            <a:r>
              <a:rPr lang="en-US" dirty="0" err="1"/>
              <a:t>Shāṭer</a:t>
            </a:r>
            <a:endParaRPr lang="en-US" dirty="0"/>
          </a:p>
          <a:p>
            <a:pPr>
              <a:lnSpc>
                <a:spcPct val="105000"/>
              </a:lnSpc>
            </a:pPr>
            <a:r>
              <a:rPr lang="en-US" dirty="0" err="1"/>
              <a:t>w`Indak</a:t>
            </a:r>
            <a:r>
              <a:rPr lang="en-US" dirty="0"/>
              <a:t> </a:t>
            </a:r>
            <a:r>
              <a:rPr lang="en-US" dirty="0" err="1"/>
              <a:t>Yikhlaṣ</a:t>
            </a:r>
            <a:r>
              <a:rPr lang="en-US" dirty="0"/>
              <a:t> </a:t>
            </a:r>
            <a:r>
              <a:rPr lang="en-US" dirty="0" err="1"/>
              <a:t>Darbī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Rabbī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5665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6AE82B-0F0C-4886-23CF-47CCD6AA41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85297-1BF9-F0ED-9758-3209846D05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</a:t>
            </a:r>
            <a:r>
              <a:rPr lang="ar-LB" dirty="0"/>
              <a:t>ِـ</a:t>
            </a:r>
            <a:r>
              <a:rPr lang="ar-KW" dirty="0"/>
              <a:t>ت</a:t>
            </a:r>
            <a:r>
              <a:rPr lang="ar-LB" dirty="0"/>
              <a:t>ـ</a:t>
            </a:r>
            <a:r>
              <a:rPr lang="ar-KW" dirty="0"/>
              <a:t>ل الإب</a:t>
            </a:r>
            <a:r>
              <a:rPr lang="ar-LB" dirty="0"/>
              <a:t>ْـ</a:t>
            </a:r>
            <a:r>
              <a:rPr lang="ar-KW" dirty="0"/>
              <a:t>ن ال</a:t>
            </a:r>
            <a:r>
              <a:rPr lang="ar-LB" dirty="0"/>
              <a:t>شا</a:t>
            </a:r>
            <a:r>
              <a:rPr lang="ar-KW" dirty="0"/>
              <a:t>ط</a:t>
            </a:r>
            <a:r>
              <a:rPr lang="ar-LB" dirty="0"/>
              <a:t>ِ</a:t>
            </a:r>
            <a:r>
              <a:rPr lang="ar-KW" dirty="0"/>
              <a:t>ر ر</a:t>
            </a:r>
            <a:r>
              <a:rPr lang="ar-LB" dirty="0"/>
              <a:t>َ</a:t>
            </a:r>
            <a:r>
              <a:rPr lang="ar-KW" dirty="0"/>
              <a:t>ح</a:t>
            </a:r>
            <a:r>
              <a:rPr lang="ar-LB" dirty="0"/>
              <a:t>ْ</a:t>
            </a:r>
            <a:r>
              <a:rPr lang="ar-KW" dirty="0"/>
              <a:t> إ</a:t>
            </a:r>
            <a:r>
              <a:rPr lang="ar-LB" dirty="0"/>
              <a:t>ِ</a:t>
            </a:r>
            <a:r>
              <a:rPr lang="ar-KW" dirty="0"/>
              <a:t>ر</a:t>
            </a:r>
            <a:r>
              <a:rPr lang="ar-LB" dirty="0"/>
              <a:t>ْجَعْ</a:t>
            </a:r>
            <a:r>
              <a:rPr lang="ar-KW" dirty="0"/>
              <a:t> يا ر</a:t>
            </a:r>
            <a:r>
              <a:rPr lang="ar-LB" dirty="0"/>
              <a:t>َ</a:t>
            </a:r>
            <a:r>
              <a:rPr lang="ar-KW" dirty="0"/>
              <a:t>بّي</a:t>
            </a:r>
            <a:br>
              <a:rPr lang="ar-KW" dirty="0"/>
            </a:br>
            <a:r>
              <a:rPr lang="ar-KW" dirty="0"/>
              <a:t>ل</a:t>
            </a:r>
            <a:r>
              <a:rPr lang="ar-LB" dirty="0"/>
              <a:t>ْـ</a:t>
            </a:r>
            <a:r>
              <a:rPr lang="ar-KW" dirty="0"/>
              <a:t>ع</a:t>
            </a:r>
            <a:r>
              <a:rPr lang="ar-LB" dirty="0"/>
              <a:t>ِـ</a:t>
            </a:r>
            <a:r>
              <a:rPr lang="ar-KW" dirty="0"/>
              <a:t>ن</a:t>
            </a:r>
            <a:r>
              <a:rPr lang="ar-LB" dirty="0"/>
              <a:t>ْـ</a:t>
            </a:r>
            <a:r>
              <a:rPr lang="ar-KW" dirty="0"/>
              <a:t>د</a:t>
            </a:r>
            <a:r>
              <a:rPr lang="ar-LB" dirty="0"/>
              <a:t>َ</a:t>
            </a:r>
            <a:r>
              <a:rPr lang="ar-KW" dirty="0"/>
              <a:t>ك</a:t>
            </a:r>
            <a:r>
              <a:rPr lang="ar-LB" dirty="0"/>
              <a:t>ْ</a:t>
            </a:r>
            <a:r>
              <a:rPr lang="ar-KW" dirty="0"/>
              <a:t> ي</a:t>
            </a:r>
            <a:r>
              <a:rPr lang="ar-LB" dirty="0"/>
              <a:t>َـ</a:t>
            </a:r>
            <a:r>
              <a:rPr lang="ar-KW" dirty="0"/>
              <a:t>ا ه</a:t>
            </a:r>
            <a:r>
              <a:rPr lang="ar-LB" dirty="0"/>
              <a:t>َـ</a:t>
            </a:r>
            <a:r>
              <a:rPr lang="ar-KW" dirty="0"/>
              <a:t>الْ</a:t>
            </a:r>
            <a:r>
              <a:rPr lang="ar-LB" dirty="0"/>
              <a:t>ـ</a:t>
            </a:r>
            <a:r>
              <a:rPr lang="ar-KW" dirty="0"/>
              <a:t>ن</a:t>
            </a:r>
            <a:r>
              <a:rPr lang="ar-LB" dirty="0"/>
              <a:t>َـ</a:t>
            </a:r>
            <a:r>
              <a:rPr lang="ar-KW" dirty="0"/>
              <a:t>اط</a:t>
            </a:r>
            <a:r>
              <a:rPr lang="ar-LB" dirty="0"/>
              <a:t>ِـ</a:t>
            </a:r>
            <a:r>
              <a:rPr lang="ar-KW" dirty="0"/>
              <a:t>ر</a:t>
            </a:r>
            <a:r>
              <a:rPr lang="ar-LB" dirty="0"/>
              <a:t>ْ</a:t>
            </a:r>
            <a:r>
              <a:rPr lang="ar-KW" dirty="0"/>
              <a:t> ع</a:t>
            </a:r>
            <a:r>
              <a:rPr lang="ar-LB" dirty="0"/>
              <a:t>َ</a:t>
            </a:r>
            <a:r>
              <a:rPr lang="ar-KW" dirty="0"/>
              <a:t> د</a:t>
            </a:r>
            <a:r>
              <a:rPr lang="ar-LB" dirty="0"/>
              <a:t>ْ</a:t>
            </a:r>
            <a:r>
              <a:rPr lang="ar-KW" dirty="0"/>
              <a:t>ر</a:t>
            </a:r>
            <a:r>
              <a:rPr lang="ar-LB" dirty="0"/>
              <a:t>ُ</a:t>
            </a:r>
            <a:r>
              <a:rPr lang="ar-KW" dirty="0"/>
              <a:t>وب</a:t>
            </a:r>
            <a:r>
              <a:rPr lang="ar-LB" dirty="0"/>
              <a:t>ْ</a:t>
            </a:r>
            <a:r>
              <a:rPr lang="ar-KW" dirty="0"/>
              <a:t> ال</a:t>
            </a:r>
            <a:r>
              <a:rPr lang="ar-LB" dirty="0"/>
              <a:t>مَحَبِّة</a:t>
            </a:r>
            <a:endParaRPr lang="ar-KW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CEED3C3-AC91-A4B4-D361-9D490EA4AD3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Like the prodigal son, I will return to You my Lord</a:t>
            </a:r>
          </a:p>
          <a:p>
            <a:r>
              <a:rPr lang="en-US" dirty="0"/>
              <a:t>Who is waiting for me patiently with love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866EB6F-9A9E-D833-5077-2DA692DF562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MitleL</a:t>
            </a:r>
            <a:r>
              <a:rPr lang="en-US" dirty="0"/>
              <a:t> ‘Ibn </a:t>
            </a:r>
            <a:r>
              <a:rPr lang="en-US" dirty="0" err="1"/>
              <a:t>Shāṭer</a:t>
            </a:r>
            <a:r>
              <a:rPr lang="en-US" dirty="0"/>
              <a:t> </a:t>
            </a:r>
            <a:r>
              <a:rPr lang="en-US" dirty="0" err="1"/>
              <a:t>Raḥ</a:t>
            </a:r>
            <a:r>
              <a:rPr lang="en-US" dirty="0"/>
              <a:t> ‘Irja`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Rabbī</a:t>
            </a:r>
            <a:endParaRPr lang="en-US" dirty="0"/>
          </a:p>
          <a:p>
            <a:pPr>
              <a:lnSpc>
                <a:spcPct val="105000"/>
              </a:lnSpc>
            </a:pPr>
            <a:r>
              <a:rPr lang="en-US" dirty="0" err="1"/>
              <a:t>L`Indak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halNāṭer</a:t>
            </a:r>
            <a:r>
              <a:rPr lang="en-US" dirty="0"/>
              <a:t> `</a:t>
            </a:r>
            <a:r>
              <a:rPr lang="en-US" dirty="0" err="1"/>
              <a:t>aDrūbeL</a:t>
            </a:r>
            <a:r>
              <a:rPr lang="en-US" dirty="0"/>
              <a:t> </a:t>
            </a:r>
            <a:r>
              <a:rPr lang="en-US" dirty="0" err="1"/>
              <a:t>Maḥabbi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3676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3F2958-C4BE-B258-89BC-5A1F747CF8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00B3E5-8DB4-279B-79E9-8FA3F47AA9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LB" dirty="0"/>
              <a:t>تَـقَـدِّمْـلَـكْ</a:t>
            </a:r>
            <a:r>
              <a:rPr lang="ar-KW" dirty="0"/>
              <a:t> ق</a:t>
            </a:r>
            <a:r>
              <a:rPr lang="ar-LB" dirty="0"/>
              <a:t>َـ</a:t>
            </a:r>
            <a:r>
              <a:rPr lang="ar-KW" dirty="0"/>
              <a:t>ل</a:t>
            </a:r>
            <a:r>
              <a:rPr lang="ar-LB" dirty="0"/>
              <a:t>ْـ</a:t>
            </a:r>
            <a:r>
              <a:rPr lang="ar-KW" dirty="0"/>
              <a:t>ب</a:t>
            </a:r>
            <a:r>
              <a:rPr lang="ar-LB" dirty="0"/>
              <a:t>ِـ</a:t>
            </a:r>
            <a:r>
              <a:rPr lang="ar-KW" dirty="0"/>
              <a:t>ي م</a:t>
            </a:r>
            <a:r>
              <a:rPr lang="ar-LB" dirty="0"/>
              <a:t>ِـ</a:t>
            </a:r>
            <a:r>
              <a:rPr lang="ar-KW" dirty="0"/>
              <a:t>تْ</a:t>
            </a:r>
            <a:r>
              <a:rPr lang="ar-LB" dirty="0"/>
              <a:t>ـ</a:t>
            </a:r>
            <a:r>
              <a:rPr lang="ar-KW" dirty="0"/>
              <a:t>ل الإب</a:t>
            </a:r>
            <a:r>
              <a:rPr lang="ar-LB" dirty="0"/>
              <a:t>ْـ</a:t>
            </a:r>
            <a:r>
              <a:rPr lang="ar-KW" dirty="0"/>
              <a:t>ن ال</a:t>
            </a:r>
            <a:r>
              <a:rPr lang="ar-LB" dirty="0"/>
              <a:t>ـ</a:t>
            </a:r>
            <a:r>
              <a:rPr lang="ar-KW" dirty="0"/>
              <a:t>ش</a:t>
            </a:r>
            <a:r>
              <a:rPr lang="ar-LB" dirty="0"/>
              <a:t>َـ</a:t>
            </a:r>
            <a:r>
              <a:rPr lang="ar-KW" dirty="0"/>
              <a:t>اط</a:t>
            </a:r>
            <a:r>
              <a:rPr lang="ar-LB" dirty="0"/>
              <a:t>ِـ</a:t>
            </a:r>
            <a:r>
              <a:rPr lang="ar-KW" dirty="0"/>
              <a:t>ر</a:t>
            </a:r>
            <a:br>
              <a:rPr lang="ar-KW" dirty="0"/>
            </a:br>
            <a:r>
              <a:rPr lang="ar-KW" dirty="0"/>
              <a:t>و</a:t>
            </a:r>
            <a:r>
              <a:rPr lang="ar-LB" dirty="0"/>
              <a:t>ْ</a:t>
            </a:r>
            <a:r>
              <a:rPr lang="ar-KW" dirty="0"/>
              <a:t>ع</a:t>
            </a:r>
            <a:r>
              <a:rPr lang="ar-LB" dirty="0"/>
              <a:t>ِـ</a:t>
            </a:r>
            <a:r>
              <a:rPr lang="ar-KW" dirty="0"/>
              <a:t>ن</a:t>
            </a:r>
            <a:r>
              <a:rPr lang="ar-LB" dirty="0"/>
              <a:t>ْـ</a:t>
            </a:r>
            <a:r>
              <a:rPr lang="ar-KW" dirty="0"/>
              <a:t>د</a:t>
            </a:r>
            <a:r>
              <a:rPr lang="ar-LB" dirty="0"/>
              <a:t>َ</a:t>
            </a:r>
            <a:r>
              <a:rPr lang="ar-KW" dirty="0"/>
              <a:t>ك</a:t>
            </a:r>
            <a:r>
              <a:rPr lang="ar-LB" dirty="0"/>
              <a:t>ْ</a:t>
            </a:r>
            <a:r>
              <a:rPr lang="ar-KW" dirty="0"/>
              <a:t> </a:t>
            </a:r>
            <a:r>
              <a:rPr lang="ar-LB" dirty="0"/>
              <a:t>يِـ</a:t>
            </a:r>
            <a:r>
              <a:rPr lang="ar-KW" dirty="0"/>
              <a:t>خ</a:t>
            </a:r>
            <a:r>
              <a:rPr lang="ar-LB" dirty="0"/>
              <a:t>ْـ</a:t>
            </a:r>
            <a:r>
              <a:rPr lang="ar-KW" dirty="0"/>
              <a:t>ل</a:t>
            </a:r>
            <a:r>
              <a:rPr lang="ar-LB" dirty="0"/>
              <a:t>َـ</a:t>
            </a:r>
            <a:r>
              <a:rPr lang="ar-KW" dirty="0"/>
              <a:t>ص</a:t>
            </a:r>
            <a:r>
              <a:rPr lang="ar-LB" dirty="0"/>
              <a:t>ْ</a:t>
            </a:r>
            <a:r>
              <a:rPr lang="ar-KW" dirty="0"/>
              <a:t> د</a:t>
            </a:r>
            <a:r>
              <a:rPr lang="ar-LB" dirty="0"/>
              <a:t>َ</a:t>
            </a:r>
            <a:r>
              <a:rPr lang="ar-KW" dirty="0"/>
              <a:t>ر</a:t>
            </a:r>
            <a:r>
              <a:rPr lang="ar-LB" dirty="0"/>
              <a:t>ْ</a:t>
            </a:r>
            <a:r>
              <a:rPr lang="ar-KW" dirty="0"/>
              <a:t>ب</a:t>
            </a:r>
            <a:r>
              <a:rPr lang="ar-LB" dirty="0"/>
              <a:t>ِـ</a:t>
            </a:r>
            <a:r>
              <a:rPr lang="ar-KW" dirty="0"/>
              <a:t>ي يا ر</a:t>
            </a:r>
            <a:r>
              <a:rPr lang="ar-LB" dirty="0"/>
              <a:t>َ</a:t>
            </a:r>
            <a:r>
              <a:rPr lang="ar-KW" dirty="0"/>
              <a:t>ب</a:t>
            </a:r>
            <a:r>
              <a:rPr lang="ar-LB" dirty="0"/>
              <a:t>ِـ</a:t>
            </a:r>
            <a:r>
              <a:rPr lang="ar-KW" dirty="0"/>
              <a:t>ي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8A90B3E-5719-3692-2C3B-81107378E86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To offer You my heart like the prodigal son did</a:t>
            </a:r>
          </a:p>
          <a:p>
            <a:r>
              <a:rPr lang="en-US" dirty="0"/>
              <a:t>And with You Lord, my journey comes to its end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7512AFA-786A-A401-3225-DEA5D122844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ta’Addimlak</a:t>
            </a:r>
            <a:r>
              <a:rPr lang="en-US" dirty="0"/>
              <a:t> `</a:t>
            </a:r>
            <a:r>
              <a:rPr lang="en-US" dirty="0" err="1"/>
              <a:t>Albī</a:t>
            </a:r>
            <a:r>
              <a:rPr lang="en-US" dirty="0"/>
              <a:t> </a:t>
            </a:r>
            <a:r>
              <a:rPr lang="en-US" dirty="0" err="1"/>
              <a:t>mitlel</a:t>
            </a:r>
            <a:r>
              <a:rPr lang="en-US" dirty="0"/>
              <a:t> ‘Ibn </a:t>
            </a:r>
            <a:r>
              <a:rPr lang="en-US" dirty="0" err="1"/>
              <a:t>Shāṭer</a:t>
            </a:r>
            <a:endParaRPr lang="en-US" dirty="0"/>
          </a:p>
          <a:p>
            <a:pPr>
              <a:lnSpc>
                <a:spcPct val="105000"/>
              </a:lnSpc>
            </a:pPr>
            <a:r>
              <a:rPr lang="en-US" dirty="0" err="1"/>
              <a:t>w`Indak</a:t>
            </a:r>
            <a:r>
              <a:rPr lang="en-US" dirty="0"/>
              <a:t> </a:t>
            </a:r>
            <a:r>
              <a:rPr lang="en-US" dirty="0" err="1"/>
              <a:t>Yikhlaṣ</a:t>
            </a:r>
            <a:r>
              <a:rPr lang="en-US" dirty="0"/>
              <a:t> </a:t>
            </a:r>
            <a:r>
              <a:rPr lang="en-US" dirty="0" err="1"/>
              <a:t>Darbī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Rabbī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0422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لا ما ب</a:t>
            </a:r>
            <a:r>
              <a:rPr lang="ar-LB" dirty="0"/>
              <a:t>َـ</a:t>
            </a:r>
            <a:r>
              <a:rPr lang="ar-KW" dirty="0"/>
              <a:t>د</a:t>
            </a:r>
            <a:r>
              <a:rPr lang="ar-LB" dirty="0"/>
              <a:t>ِّ</a:t>
            </a:r>
            <a:r>
              <a:rPr lang="ar-KW" dirty="0"/>
              <a:t>ي ال</a:t>
            </a:r>
            <a:r>
              <a:rPr lang="ar-LB" dirty="0"/>
              <a:t>ـ</a:t>
            </a:r>
            <a:r>
              <a:rPr lang="ar-KW" dirty="0"/>
              <a:t>و</a:t>
            </a:r>
            <a:r>
              <a:rPr lang="ar-LB" dirty="0"/>
              <a:t>َ</a:t>
            </a:r>
            <a:r>
              <a:rPr lang="ar-KW" dirty="0"/>
              <a:t>لاي</a:t>
            </a:r>
            <a:r>
              <a:rPr lang="ar-LB" dirty="0"/>
              <a:t>ِـ</a:t>
            </a:r>
            <a:r>
              <a:rPr lang="ar-KW" dirty="0"/>
              <a:t>م</a:t>
            </a:r>
            <a:r>
              <a:rPr lang="ar-LB" dirty="0"/>
              <a:t>ْ</a:t>
            </a:r>
            <a:r>
              <a:rPr lang="ar-KW" dirty="0"/>
              <a:t> ولا ل</a:t>
            </a:r>
            <a:r>
              <a:rPr lang="ar-LB" dirty="0"/>
              <a:t>ِـ</a:t>
            </a:r>
            <a:r>
              <a:rPr lang="ar-KW" dirty="0"/>
              <a:t>ب</a:t>
            </a:r>
            <a:r>
              <a:rPr lang="ar-LB" dirty="0"/>
              <a:t>ْـ</a:t>
            </a:r>
            <a:r>
              <a:rPr lang="ar-KW" dirty="0"/>
              <a:t>س</a:t>
            </a:r>
            <a:r>
              <a:rPr lang="ar-LB" dirty="0"/>
              <a:t>ِ</a:t>
            </a:r>
            <a:r>
              <a:rPr lang="ar-KW" dirty="0"/>
              <a:t> </a:t>
            </a:r>
            <a:r>
              <a:rPr lang="ar-LB" dirty="0"/>
              <a:t>الخواتِم</a:t>
            </a:r>
            <a:br>
              <a:rPr lang="ar-KW" dirty="0"/>
            </a:br>
            <a:r>
              <a:rPr lang="ar-KW" dirty="0"/>
              <a:t>ب</a:t>
            </a:r>
            <a:r>
              <a:rPr lang="ar-LB" dirty="0"/>
              <a:t>َـ</a:t>
            </a:r>
            <a:r>
              <a:rPr lang="ar-KW" dirty="0"/>
              <a:t>د</a:t>
            </a:r>
            <a:r>
              <a:rPr lang="ar-LB" dirty="0"/>
              <a:t>ِّ</a:t>
            </a:r>
            <a:r>
              <a:rPr lang="ar-KW" dirty="0"/>
              <a:t>ي ق</a:t>
            </a:r>
            <a:r>
              <a:rPr lang="ar-LB" dirty="0"/>
              <a:t>َــ</a:t>
            </a:r>
            <a:r>
              <a:rPr lang="ar-KW" dirty="0"/>
              <a:t>ل</a:t>
            </a:r>
            <a:r>
              <a:rPr lang="ar-LB" dirty="0"/>
              <a:t>ْـ</a:t>
            </a:r>
            <a:r>
              <a:rPr lang="ar-KW" dirty="0"/>
              <a:t>ب</a:t>
            </a:r>
            <a:r>
              <a:rPr lang="ar-LB" dirty="0"/>
              <a:t>َــ</a:t>
            </a:r>
            <a:r>
              <a:rPr lang="ar-KW" dirty="0"/>
              <a:t>ك</a:t>
            </a:r>
            <a:r>
              <a:rPr lang="ar-LB" dirty="0"/>
              <a:t>ْ</a:t>
            </a:r>
            <a:r>
              <a:rPr lang="ar-KW" dirty="0"/>
              <a:t> ي</a:t>
            </a:r>
            <a:r>
              <a:rPr lang="ar-LB" dirty="0"/>
              <a:t>ـ</a:t>
            </a:r>
            <a:r>
              <a:rPr lang="ar-KW" dirty="0"/>
              <a:t>ا ر</a:t>
            </a:r>
            <a:r>
              <a:rPr lang="ar-LB" dirty="0"/>
              <a:t>َ</a:t>
            </a:r>
            <a:r>
              <a:rPr lang="ar-KW" dirty="0"/>
              <a:t>ب</a:t>
            </a:r>
            <a:r>
              <a:rPr lang="ar-LB" dirty="0"/>
              <a:t>ِّــ</a:t>
            </a:r>
            <a:r>
              <a:rPr lang="ar-KW" dirty="0"/>
              <a:t>ي ي</a:t>
            </a:r>
            <a:r>
              <a:rPr lang="ar-LB" dirty="0"/>
              <a:t>ـ</a:t>
            </a:r>
            <a:r>
              <a:rPr lang="ar-KW" dirty="0"/>
              <a:t>ا ح</a:t>
            </a:r>
            <a:r>
              <a:rPr lang="ar-LB" dirty="0"/>
              <a:t>َـ</a:t>
            </a:r>
            <a:r>
              <a:rPr lang="ar-KW" dirty="0"/>
              <a:t>ب</a:t>
            </a:r>
            <a:r>
              <a:rPr lang="ar-LB" dirty="0"/>
              <a:t>ـ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ب</a:t>
            </a:r>
            <a:r>
              <a:rPr lang="ar-LB" dirty="0"/>
              <a:t>ــ</a:t>
            </a:r>
            <a:r>
              <a:rPr lang="ar-KW" dirty="0"/>
              <a:t>ي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4E1450A-19A7-4062-A9D9-020E76E552B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do not want any feasts nor wearing rings</a:t>
            </a:r>
          </a:p>
          <a:p>
            <a:r>
              <a:rPr lang="en-US" dirty="0"/>
              <a:t>I just want Your heart, my beloved Lord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BaddīL</a:t>
            </a:r>
            <a:r>
              <a:rPr lang="en-US" dirty="0"/>
              <a:t> </a:t>
            </a:r>
            <a:r>
              <a:rPr lang="en-US" dirty="0" err="1"/>
              <a:t>Walāyim</a:t>
            </a:r>
            <a:r>
              <a:rPr lang="en-US" dirty="0"/>
              <a:t> </a:t>
            </a:r>
            <a:r>
              <a:rPr lang="en-US" dirty="0" err="1"/>
              <a:t>waLā</a:t>
            </a:r>
            <a:r>
              <a:rPr lang="en-US" dirty="0"/>
              <a:t> </a:t>
            </a:r>
            <a:r>
              <a:rPr lang="en-US" dirty="0" err="1"/>
              <a:t>LebseL</a:t>
            </a:r>
            <a:r>
              <a:rPr lang="en-US" dirty="0"/>
              <a:t> </a:t>
            </a:r>
            <a:r>
              <a:rPr lang="en-US" dirty="0" err="1"/>
              <a:t>Khawātim</a:t>
            </a:r>
            <a:endParaRPr lang="en-US" dirty="0"/>
          </a:p>
          <a:p>
            <a:pPr>
              <a:lnSpc>
                <a:spcPct val="105000"/>
              </a:lnSpc>
            </a:pPr>
            <a:r>
              <a:rPr lang="en-US" dirty="0" err="1"/>
              <a:t>Baddī</a:t>
            </a:r>
            <a:r>
              <a:rPr lang="en-US" dirty="0"/>
              <a:t> ‘Albak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Ḥabībī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4165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AD09D9-F796-891D-07F2-DB334B80F5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F7DC4A-8318-F8C5-EF9C-CC57E81CC4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لا ما ب</a:t>
            </a:r>
            <a:r>
              <a:rPr lang="ar-LB" dirty="0"/>
              <a:t>َـ</a:t>
            </a:r>
            <a:r>
              <a:rPr lang="ar-KW" dirty="0"/>
              <a:t>د</a:t>
            </a:r>
            <a:r>
              <a:rPr lang="ar-LB" dirty="0"/>
              <a:t>ِّ</a:t>
            </a:r>
            <a:r>
              <a:rPr lang="ar-KW" dirty="0"/>
              <a:t>ي ال</a:t>
            </a:r>
            <a:r>
              <a:rPr lang="ar-LB" dirty="0"/>
              <a:t>ـ</a:t>
            </a:r>
            <a:r>
              <a:rPr lang="ar-KW" dirty="0"/>
              <a:t>و</a:t>
            </a:r>
            <a:r>
              <a:rPr lang="ar-LB" dirty="0"/>
              <a:t>َ</a:t>
            </a:r>
            <a:r>
              <a:rPr lang="ar-KW" dirty="0"/>
              <a:t>لاي</a:t>
            </a:r>
            <a:r>
              <a:rPr lang="ar-LB" dirty="0"/>
              <a:t>ِـ</a:t>
            </a:r>
            <a:r>
              <a:rPr lang="ar-KW" dirty="0"/>
              <a:t>م</a:t>
            </a:r>
            <a:r>
              <a:rPr lang="ar-LB" dirty="0"/>
              <a:t>ْ</a:t>
            </a:r>
            <a:r>
              <a:rPr lang="ar-KW" dirty="0"/>
              <a:t> ولا ل</a:t>
            </a:r>
            <a:r>
              <a:rPr lang="ar-LB" dirty="0"/>
              <a:t>ِـ</a:t>
            </a:r>
            <a:r>
              <a:rPr lang="ar-KW" dirty="0"/>
              <a:t>ب</a:t>
            </a:r>
            <a:r>
              <a:rPr lang="ar-LB" dirty="0"/>
              <a:t>ْـ</a:t>
            </a:r>
            <a:r>
              <a:rPr lang="ar-KW" dirty="0"/>
              <a:t>س</a:t>
            </a:r>
            <a:r>
              <a:rPr lang="ar-LB" dirty="0"/>
              <a:t>ِ</a:t>
            </a:r>
            <a:r>
              <a:rPr lang="ar-KW" dirty="0"/>
              <a:t> </a:t>
            </a:r>
            <a:r>
              <a:rPr lang="ar-LB" dirty="0"/>
              <a:t>الخواتِم</a:t>
            </a:r>
            <a:br>
              <a:rPr lang="ar-KW" dirty="0"/>
            </a:br>
            <a:r>
              <a:rPr lang="ar-KW" dirty="0"/>
              <a:t>ب</a:t>
            </a:r>
            <a:r>
              <a:rPr lang="ar-LB" dirty="0"/>
              <a:t>َـ</a:t>
            </a:r>
            <a:r>
              <a:rPr lang="ar-KW" dirty="0"/>
              <a:t>د</a:t>
            </a:r>
            <a:r>
              <a:rPr lang="ar-LB" dirty="0"/>
              <a:t>ِّ</a:t>
            </a:r>
            <a:r>
              <a:rPr lang="ar-KW" dirty="0"/>
              <a:t>ي ق</a:t>
            </a:r>
            <a:r>
              <a:rPr lang="ar-LB" dirty="0"/>
              <a:t>َــ</a:t>
            </a:r>
            <a:r>
              <a:rPr lang="ar-KW" dirty="0"/>
              <a:t>ل</a:t>
            </a:r>
            <a:r>
              <a:rPr lang="ar-LB" dirty="0"/>
              <a:t>ْـ</a:t>
            </a:r>
            <a:r>
              <a:rPr lang="ar-KW" dirty="0"/>
              <a:t>ب</a:t>
            </a:r>
            <a:r>
              <a:rPr lang="ar-LB" dirty="0"/>
              <a:t>َــ</a:t>
            </a:r>
            <a:r>
              <a:rPr lang="ar-KW" dirty="0"/>
              <a:t>ك</a:t>
            </a:r>
            <a:r>
              <a:rPr lang="ar-LB" dirty="0"/>
              <a:t>ْ</a:t>
            </a:r>
            <a:r>
              <a:rPr lang="ar-KW" dirty="0"/>
              <a:t> ي</a:t>
            </a:r>
            <a:r>
              <a:rPr lang="ar-LB" dirty="0"/>
              <a:t>ـ</a:t>
            </a:r>
            <a:r>
              <a:rPr lang="ar-KW" dirty="0"/>
              <a:t>ا ر</a:t>
            </a:r>
            <a:r>
              <a:rPr lang="ar-LB" dirty="0"/>
              <a:t>َ</a:t>
            </a:r>
            <a:r>
              <a:rPr lang="ar-KW" dirty="0"/>
              <a:t>ب</a:t>
            </a:r>
            <a:r>
              <a:rPr lang="ar-LB" dirty="0"/>
              <a:t>ِّــ</a:t>
            </a:r>
            <a:r>
              <a:rPr lang="ar-KW" dirty="0"/>
              <a:t>ي ي</a:t>
            </a:r>
            <a:r>
              <a:rPr lang="ar-LB" dirty="0"/>
              <a:t>ـ</a:t>
            </a:r>
            <a:r>
              <a:rPr lang="ar-KW" dirty="0"/>
              <a:t>ا ح</a:t>
            </a:r>
            <a:r>
              <a:rPr lang="ar-LB" dirty="0"/>
              <a:t>َـ</a:t>
            </a:r>
            <a:r>
              <a:rPr lang="ar-KW" dirty="0"/>
              <a:t>ب</a:t>
            </a:r>
            <a:r>
              <a:rPr lang="ar-LB" dirty="0"/>
              <a:t>ـ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ب</a:t>
            </a:r>
            <a:r>
              <a:rPr lang="ar-LB" dirty="0"/>
              <a:t>ــ</a:t>
            </a:r>
            <a:r>
              <a:rPr lang="ar-KW" dirty="0"/>
              <a:t>ي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97FFCAC-89A6-4FC4-DE07-0964C520846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do not want any feasts nor wearing rings</a:t>
            </a:r>
          </a:p>
          <a:p>
            <a:r>
              <a:rPr lang="en-US" dirty="0"/>
              <a:t>I just want Your heart, my beloved Lord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22DE624-74FC-8EB6-3ABF-9EB8CA4B1ED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BaddīL</a:t>
            </a:r>
            <a:r>
              <a:rPr lang="en-US" dirty="0"/>
              <a:t> </a:t>
            </a:r>
            <a:r>
              <a:rPr lang="en-US" dirty="0" err="1"/>
              <a:t>Walāyim</a:t>
            </a:r>
            <a:r>
              <a:rPr lang="en-US" dirty="0"/>
              <a:t> </a:t>
            </a:r>
            <a:r>
              <a:rPr lang="en-US" dirty="0" err="1"/>
              <a:t>waLā</a:t>
            </a:r>
            <a:r>
              <a:rPr lang="en-US" dirty="0"/>
              <a:t> </a:t>
            </a:r>
            <a:r>
              <a:rPr lang="en-US" dirty="0" err="1"/>
              <a:t>LebseL</a:t>
            </a:r>
            <a:r>
              <a:rPr lang="en-US" dirty="0"/>
              <a:t> </a:t>
            </a:r>
            <a:r>
              <a:rPr lang="en-US" dirty="0" err="1"/>
              <a:t>Khawātim</a:t>
            </a:r>
            <a:endParaRPr lang="en-US" dirty="0"/>
          </a:p>
          <a:p>
            <a:pPr>
              <a:lnSpc>
                <a:spcPct val="105000"/>
              </a:lnSpc>
            </a:pPr>
            <a:r>
              <a:rPr lang="en-US" dirty="0" err="1"/>
              <a:t>Baddī</a:t>
            </a:r>
            <a:r>
              <a:rPr lang="en-US" dirty="0"/>
              <a:t> ‘Albak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Ḥabībī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884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DF806B-D782-20A9-6A6D-B98AD29885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2B80C5-88DC-4BDF-2EF0-13FEA5DE40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يا حَبـيبي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B6F8670-EEFD-55E7-5B16-17FF1F901CA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My Beloved Lord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D26716-C14D-84FD-DAA6-4282F9722AA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Ḥabībī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3078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LB" dirty="0"/>
              <a:t>اغْـفِـرْلِي رَبّي بُعْدِي وانْسِيلِي زَلاّتي</a:t>
            </a:r>
            <a:br>
              <a:rPr lang="ar-LB" dirty="0"/>
            </a:br>
            <a:r>
              <a:rPr lang="ar-LB" dirty="0"/>
              <a:t>وَحْـدَكْ رَبّي قَـادِرْ تِسْرِقْـنِي مِـنْ ذَاتِي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C86CF1A-5BD0-4A5D-BE1B-F96894EC782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Forgive Lord my sins and my separation from You</a:t>
            </a:r>
          </a:p>
          <a:p>
            <a:r>
              <a:rPr lang="en-US" dirty="0"/>
              <a:t>You alone are able to steal me from myself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GhfirLī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Bu`dī</a:t>
            </a:r>
            <a:r>
              <a:rPr lang="en-US" dirty="0"/>
              <a:t> </a:t>
            </a:r>
            <a:r>
              <a:rPr lang="en-US" dirty="0" err="1"/>
              <a:t>wNsīlī</a:t>
            </a:r>
            <a:r>
              <a:rPr lang="en-US" dirty="0"/>
              <a:t> </a:t>
            </a:r>
            <a:r>
              <a:rPr lang="en-US" dirty="0" err="1"/>
              <a:t>Zallātī</a:t>
            </a:r>
            <a:endParaRPr lang="en-US" dirty="0"/>
          </a:p>
          <a:p>
            <a:pPr>
              <a:lnSpc>
                <a:spcPct val="105000"/>
              </a:lnSpc>
            </a:pPr>
            <a:r>
              <a:rPr lang="en-US" dirty="0" err="1"/>
              <a:t>Waḥdak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 `</a:t>
            </a:r>
            <a:r>
              <a:rPr lang="en-US" dirty="0" err="1"/>
              <a:t>Āder</a:t>
            </a:r>
            <a:r>
              <a:rPr lang="en-US" dirty="0"/>
              <a:t> </a:t>
            </a:r>
            <a:r>
              <a:rPr lang="en-US" dirty="0" err="1"/>
              <a:t>Tesrenī</a:t>
            </a:r>
            <a:r>
              <a:rPr lang="en-US" dirty="0"/>
              <a:t> Min </a:t>
            </a:r>
            <a:r>
              <a:rPr lang="en-US" dirty="0" err="1"/>
              <a:t>Ẓhātī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2874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LB" dirty="0"/>
              <a:t>اعْـطِـينِـي حُـبَّـكْ دَفِّـيـنِي بْـحَـنَانَكْ</a:t>
            </a:r>
            <a:br>
              <a:rPr lang="ar-LB" dirty="0"/>
            </a:br>
            <a:r>
              <a:rPr lang="ar-LB" dirty="0"/>
              <a:t>اسْـقِـيـنِي نُـورَكْ تَـتْـشَـعْـشِـعْ حَياتِي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BB83ADE-8039-4B0B-80C8-62799124F4A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sz="4200" dirty="0"/>
              <a:t>Give me Your love, embrace me with Your tenderness</a:t>
            </a:r>
          </a:p>
          <a:p>
            <a:r>
              <a:rPr lang="en-US" dirty="0"/>
              <a:t>Fill me with Your light so I can reflect it in my life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/>
              <a:t>`</a:t>
            </a:r>
            <a:r>
              <a:rPr lang="en-US" dirty="0" err="1"/>
              <a:t>Ṭīnī</a:t>
            </a:r>
            <a:r>
              <a:rPr lang="en-US" dirty="0"/>
              <a:t> </a:t>
            </a:r>
            <a:r>
              <a:rPr lang="en-US" dirty="0" err="1"/>
              <a:t>Ḥubbak</a:t>
            </a:r>
            <a:r>
              <a:rPr lang="en-US" dirty="0"/>
              <a:t> </a:t>
            </a:r>
            <a:r>
              <a:rPr lang="en-US" dirty="0" err="1"/>
              <a:t>Daffīnī</a:t>
            </a:r>
            <a:r>
              <a:rPr lang="en-US" dirty="0"/>
              <a:t> </a:t>
            </a:r>
            <a:r>
              <a:rPr lang="en-US" dirty="0" err="1"/>
              <a:t>bḤanānak</a:t>
            </a:r>
            <a:endParaRPr lang="en-US" dirty="0"/>
          </a:p>
          <a:p>
            <a:pPr>
              <a:lnSpc>
                <a:spcPct val="105000"/>
              </a:lnSpc>
            </a:pPr>
            <a:r>
              <a:rPr lang="en-US" dirty="0"/>
              <a:t>S’īnī </a:t>
            </a:r>
            <a:r>
              <a:rPr lang="en-US" dirty="0" err="1"/>
              <a:t>Nūrak</a:t>
            </a:r>
            <a:r>
              <a:rPr lang="en-US" dirty="0"/>
              <a:t> </a:t>
            </a:r>
            <a:r>
              <a:rPr lang="en-US" dirty="0" err="1"/>
              <a:t>taTsha`shi</a:t>
            </a:r>
            <a:r>
              <a:rPr lang="en-US" dirty="0"/>
              <a:t>` </a:t>
            </a:r>
            <a:r>
              <a:rPr lang="en-US" dirty="0" err="1"/>
              <a:t>Ḥayātī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4590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AD486A-2EF9-C6E5-01FE-B9D33EB710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BCB19-50C7-0763-FBA5-34B9C590B9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لا ما ب</a:t>
            </a:r>
            <a:r>
              <a:rPr lang="ar-LB" dirty="0"/>
              <a:t>َـ</a:t>
            </a:r>
            <a:r>
              <a:rPr lang="ar-KW" dirty="0"/>
              <a:t>د</a:t>
            </a:r>
            <a:r>
              <a:rPr lang="ar-LB" dirty="0"/>
              <a:t>ِّ</a:t>
            </a:r>
            <a:r>
              <a:rPr lang="ar-KW" dirty="0"/>
              <a:t>ي ال</a:t>
            </a:r>
            <a:r>
              <a:rPr lang="ar-LB" dirty="0"/>
              <a:t>ـ</a:t>
            </a:r>
            <a:r>
              <a:rPr lang="ar-KW" dirty="0"/>
              <a:t>و</a:t>
            </a:r>
            <a:r>
              <a:rPr lang="ar-LB" dirty="0"/>
              <a:t>َ</a:t>
            </a:r>
            <a:r>
              <a:rPr lang="ar-KW" dirty="0"/>
              <a:t>لاي</a:t>
            </a:r>
            <a:r>
              <a:rPr lang="ar-LB" dirty="0"/>
              <a:t>ِـ</a:t>
            </a:r>
            <a:r>
              <a:rPr lang="ar-KW" dirty="0"/>
              <a:t>م</a:t>
            </a:r>
            <a:r>
              <a:rPr lang="ar-LB" dirty="0"/>
              <a:t>ْ</a:t>
            </a:r>
            <a:r>
              <a:rPr lang="ar-KW" dirty="0"/>
              <a:t> ولا ل</a:t>
            </a:r>
            <a:r>
              <a:rPr lang="ar-LB" dirty="0"/>
              <a:t>ِـ</a:t>
            </a:r>
            <a:r>
              <a:rPr lang="ar-KW" dirty="0"/>
              <a:t>ب</a:t>
            </a:r>
            <a:r>
              <a:rPr lang="ar-LB" dirty="0"/>
              <a:t>ْـ</a:t>
            </a:r>
            <a:r>
              <a:rPr lang="ar-KW" dirty="0"/>
              <a:t>س</a:t>
            </a:r>
            <a:r>
              <a:rPr lang="ar-LB" dirty="0"/>
              <a:t>ِ</a:t>
            </a:r>
            <a:r>
              <a:rPr lang="ar-KW" dirty="0"/>
              <a:t> </a:t>
            </a:r>
            <a:r>
              <a:rPr lang="ar-LB" dirty="0"/>
              <a:t>الخواتِم</a:t>
            </a:r>
            <a:br>
              <a:rPr lang="ar-KW" dirty="0"/>
            </a:br>
            <a:r>
              <a:rPr lang="ar-KW" dirty="0"/>
              <a:t>ب</a:t>
            </a:r>
            <a:r>
              <a:rPr lang="ar-LB" dirty="0"/>
              <a:t>َـ</a:t>
            </a:r>
            <a:r>
              <a:rPr lang="ar-KW" dirty="0"/>
              <a:t>د</a:t>
            </a:r>
            <a:r>
              <a:rPr lang="ar-LB" dirty="0"/>
              <a:t>ِّ</a:t>
            </a:r>
            <a:r>
              <a:rPr lang="ar-KW" dirty="0"/>
              <a:t>ي ق</a:t>
            </a:r>
            <a:r>
              <a:rPr lang="ar-LB" dirty="0"/>
              <a:t>َــ</a:t>
            </a:r>
            <a:r>
              <a:rPr lang="ar-KW" dirty="0"/>
              <a:t>ل</a:t>
            </a:r>
            <a:r>
              <a:rPr lang="ar-LB" dirty="0"/>
              <a:t>ْـ</a:t>
            </a:r>
            <a:r>
              <a:rPr lang="ar-KW" dirty="0"/>
              <a:t>ب</a:t>
            </a:r>
            <a:r>
              <a:rPr lang="ar-LB" dirty="0"/>
              <a:t>َــ</a:t>
            </a:r>
            <a:r>
              <a:rPr lang="ar-KW" dirty="0"/>
              <a:t>ك</a:t>
            </a:r>
            <a:r>
              <a:rPr lang="ar-LB" dirty="0"/>
              <a:t>ْ</a:t>
            </a:r>
            <a:r>
              <a:rPr lang="ar-KW" dirty="0"/>
              <a:t> ي</a:t>
            </a:r>
            <a:r>
              <a:rPr lang="ar-LB" dirty="0"/>
              <a:t>ـ</a:t>
            </a:r>
            <a:r>
              <a:rPr lang="ar-KW" dirty="0"/>
              <a:t>ا ر</a:t>
            </a:r>
            <a:r>
              <a:rPr lang="ar-LB" dirty="0"/>
              <a:t>َ</a:t>
            </a:r>
            <a:r>
              <a:rPr lang="ar-KW" dirty="0"/>
              <a:t>ب</a:t>
            </a:r>
            <a:r>
              <a:rPr lang="ar-LB" dirty="0"/>
              <a:t>ِّــ</a:t>
            </a:r>
            <a:r>
              <a:rPr lang="ar-KW" dirty="0"/>
              <a:t>ي ي</a:t>
            </a:r>
            <a:r>
              <a:rPr lang="ar-LB" dirty="0"/>
              <a:t>ـ</a:t>
            </a:r>
            <a:r>
              <a:rPr lang="ar-KW" dirty="0"/>
              <a:t>ا ح</a:t>
            </a:r>
            <a:r>
              <a:rPr lang="ar-LB" dirty="0"/>
              <a:t>َـ</a:t>
            </a:r>
            <a:r>
              <a:rPr lang="ar-KW" dirty="0"/>
              <a:t>ب</a:t>
            </a:r>
            <a:r>
              <a:rPr lang="ar-LB" dirty="0"/>
              <a:t>ـ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ب</a:t>
            </a:r>
            <a:r>
              <a:rPr lang="ar-LB" dirty="0"/>
              <a:t>ــ</a:t>
            </a:r>
            <a:r>
              <a:rPr lang="ar-KW" dirty="0"/>
              <a:t>ي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5AB6B48-9135-D0BF-621C-4DA30A24F1C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do not want any feasts nor wearing rings</a:t>
            </a:r>
          </a:p>
          <a:p>
            <a:r>
              <a:rPr lang="en-US" dirty="0"/>
              <a:t>I just want Your heart, my beloved Lord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5FD0576-8379-BFA7-84E6-4FF811281C3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BaddīL</a:t>
            </a:r>
            <a:r>
              <a:rPr lang="en-US" dirty="0"/>
              <a:t> </a:t>
            </a:r>
            <a:r>
              <a:rPr lang="en-US" dirty="0" err="1"/>
              <a:t>Walāyim</a:t>
            </a:r>
            <a:r>
              <a:rPr lang="en-US" dirty="0"/>
              <a:t> </a:t>
            </a:r>
            <a:r>
              <a:rPr lang="en-US" dirty="0" err="1"/>
              <a:t>waLā</a:t>
            </a:r>
            <a:r>
              <a:rPr lang="en-US" dirty="0"/>
              <a:t> </a:t>
            </a:r>
            <a:r>
              <a:rPr lang="en-US" dirty="0" err="1"/>
              <a:t>LebseL</a:t>
            </a:r>
            <a:r>
              <a:rPr lang="en-US" dirty="0"/>
              <a:t> </a:t>
            </a:r>
            <a:r>
              <a:rPr lang="en-US" dirty="0" err="1"/>
              <a:t>Khawātim</a:t>
            </a:r>
            <a:endParaRPr lang="en-US" dirty="0"/>
          </a:p>
          <a:p>
            <a:pPr>
              <a:lnSpc>
                <a:spcPct val="105000"/>
              </a:lnSpc>
            </a:pPr>
            <a:r>
              <a:rPr lang="en-US" dirty="0" err="1"/>
              <a:t>Baddī</a:t>
            </a:r>
            <a:r>
              <a:rPr lang="en-US" dirty="0"/>
              <a:t> ‘Albak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Ḥabībī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1385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7742E5-0545-6F8B-476C-4AE1FDC11D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CFBB65-B67E-4C02-6590-89A1360940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لا ما ب</a:t>
            </a:r>
            <a:r>
              <a:rPr lang="ar-LB" dirty="0"/>
              <a:t>َـ</a:t>
            </a:r>
            <a:r>
              <a:rPr lang="ar-KW" dirty="0"/>
              <a:t>د</a:t>
            </a:r>
            <a:r>
              <a:rPr lang="ar-LB" dirty="0"/>
              <a:t>ِّ</a:t>
            </a:r>
            <a:r>
              <a:rPr lang="ar-KW" dirty="0"/>
              <a:t>ي ال</a:t>
            </a:r>
            <a:r>
              <a:rPr lang="ar-LB" dirty="0"/>
              <a:t>ـ</a:t>
            </a:r>
            <a:r>
              <a:rPr lang="ar-KW" dirty="0"/>
              <a:t>و</a:t>
            </a:r>
            <a:r>
              <a:rPr lang="ar-LB" dirty="0"/>
              <a:t>َ</a:t>
            </a:r>
            <a:r>
              <a:rPr lang="ar-KW" dirty="0"/>
              <a:t>لاي</a:t>
            </a:r>
            <a:r>
              <a:rPr lang="ar-LB" dirty="0"/>
              <a:t>ِـ</a:t>
            </a:r>
            <a:r>
              <a:rPr lang="ar-KW" dirty="0"/>
              <a:t>م</a:t>
            </a:r>
            <a:r>
              <a:rPr lang="ar-LB" dirty="0"/>
              <a:t>ْ</a:t>
            </a:r>
            <a:r>
              <a:rPr lang="ar-KW" dirty="0"/>
              <a:t> ولا ل</a:t>
            </a:r>
            <a:r>
              <a:rPr lang="ar-LB" dirty="0"/>
              <a:t>ِـ</a:t>
            </a:r>
            <a:r>
              <a:rPr lang="ar-KW" dirty="0"/>
              <a:t>ب</a:t>
            </a:r>
            <a:r>
              <a:rPr lang="ar-LB" dirty="0"/>
              <a:t>ْـ</a:t>
            </a:r>
            <a:r>
              <a:rPr lang="ar-KW" dirty="0"/>
              <a:t>س</a:t>
            </a:r>
            <a:r>
              <a:rPr lang="ar-LB" dirty="0"/>
              <a:t>ِ</a:t>
            </a:r>
            <a:r>
              <a:rPr lang="ar-KW" dirty="0"/>
              <a:t> </a:t>
            </a:r>
            <a:r>
              <a:rPr lang="ar-LB" dirty="0"/>
              <a:t>الخواتِم</a:t>
            </a:r>
            <a:br>
              <a:rPr lang="ar-KW" dirty="0"/>
            </a:br>
            <a:r>
              <a:rPr lang="ar-KW" dirty="0"/>
              <a:t>ب</a:t>
            </a:r>
            <a:r>
              <a:rPr lang="ar-LB" dirty="0"/>
              <a:t>َـ</a:t>
            </a:r>
            <a:r>
              <a:rPr lang="ar-KW" dirty="0"/>
              <a:t>د</a:t>
            </a:r>
            <a:r>
              <a:rPr lang="ar-LB" dirty="0"/>
              <a:t>ِّ</a:t>
            </a:r>
            <a:r>
              <a:rPr lang="ar-KW" dirty="0"/>
              <a:t>ي ق</a:t>
            </a:r>
            <a:r>
              <a:rPr lang="ar-LB" dirty="0"/>
              <a:t>َــ</a:t>
            </a:r>
            <a:r>
              <a:rPr lang="ar-KW" dirty="0"/>
              <a:t>ل</a:t>
            </a:r>
            <a:r>
              <a:rPr lang="ar-LB" dirty="0"/>
              <a:t>ْـ</a:t>
            </a:r>
            <a:r>
              <a:rPr lang="ar-KW" dirty="0"/>
              <a:t>ب</a:t>
            </a:r>
            <a:r>
              <a:rPr lang="ar-LB" dirty="0"/>
              <a:t>َــ</a:t>
            </a:r>
            <a:r>
              <a:rPr lang="ar-KW" dirty="0"/>
              <a:t>ك</a:t>
            </a:r>
            <a:r>
              <a:rPr lang="ar-LB" dirty="0"/>
              <a:t>ْ</a:t>
            </a:r>
            <a:r>
              <a:rPr lang="ar-KW" dirty="0"/>
              <a:t> ي</a:t>
            </a:r>
            <a:r>
              <a:rPr lang="ar-LB" dirty="0"/>
              <a:t>ـ</a:t>
            </a:r>
            <a:r>
              <a:rPr lang="ar-KW" dirty="0"/>
              <a:t>ا ر</a:t>
            </a:r>
            <a:r>
              <a:rPr lang="ar-LB" dirty="0"/>
              <a:t>َ</a:t>
            </a:r>
            <a:r>
              <a:rPr lang="ar-KW" dirty="0"/>
              <a:t>ب</a:t>
            </a:r>
            <a:r>
              <a:rPr lang="ar-LB" dirty="0"/>
              <a:t>ِّــ</a:t>
            </a:r>
            <a:r>
              <a:rPr lang="ar-KW" dirty="0"/>
              <a:t>ي ي</a:t>
            </a:r>
            <a:r>
              <a:rPr lang="ar-LB" dirty="0"/>
              <a:t>ـ</a:t>
            </a:r>
            <a:r>
              <a:rPr lang="ar-KW" dirty="0"/>
              <a:t>ا ح</a:t>
            </a:r>
            <a:r>
              <a:rPr lang="ar-LB" dirty="0"/>
              <a:t>َـ</a:t>
            </a:r>
            <a:r>
              <a:rPr lang="ar-KW" dirty="0"/>
              <a:t>ب</a:t>
            </a:r>
            <a:r>
              <a:rPr lang="ar-LB" dirty="0"/>
              <a:t>ـ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ب</a:t>
            </a:r>
            <a:r>
              <a:rPr lang="ar-LB" dirty="0"/>
              <a:t>ــ</a:t>
            </a:r>
            <a:r>
              <a:rPr lang="ar-KW" dirty="0"/>
              <a:t>ي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C698DDB-C263-CEEC-56A1-7EB162B72EC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do not want any feasts nor wearing rings</a:t>
            </a:r>
          </a:p>
          <a:p>
            <a:r>
              <a:rPr lang="en-US" dirty="0"/>
              <a:t>I just want Your heart, my beloved Lord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5434F61-430C-D237-BCB4-E049A379D72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BaddīL</a:t>
            </a:r>
            <a:r>
              <a:rPr lang="en-US" dirty="0"/>
              <a:t> </a:t>
            </a:r>
            <a:r>
              <a:rPr lang="en-US" dirty="0" err="1"/>
              <a:t>Walāyim</a:t>
            </a:r>
            <a:r>
              <a:rPr lang="en-US" dirty="0"/>
              <a:t> </a:t>
            </a:r>
            <a:r>
              <a:rPr lang="en-US" dirty="0" err="1"/>
              <a:t>waLā</a:t>
            </a:r>
            <a:r>
              <a:rPr lang="en-US" dirty="0"/>
              <a:t> </a:t>
            </a:r>
            <a:r>
              <a:rPr lang="en-US" dirty="0" err="1"/>
              <a:t>LebseL</a:t>
            </a:r>
            <a:r>
              <a:rPr lang="en-US" dirty="0"/>
              <a:t> </a:t>
            </a:r>
            <a:r>
              <a:rPr lang="en-US" dirty="0" err="1"/>
              <a:t>Khawātim</a:t>
            </a:r>
            <a:endParaRPr lang="en-US" dirty="0"/>
          </a:p>
          <a:p>
            <a:pPr>
              <a:lnSpc>
                <a:spcPct val="105000"/>
              </a:lnSpc>
            </a:pPr>
            <a:r>
              <a:rPr lang="en-US" dirty="0" err="1"/>
              <a:t>Baddī</a:t>
            </a:r>
            <a:r>
              <a:rPr lang="en-US" dirty="0"/>
              <a:t> ‘Albak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Ḥabībī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0620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B57C87-A0DC-E696-588A-1DFAE061F0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2E75FA-DC52-7323-050E-1D18487068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لا ما ب</a:t>
            </a:r>
            <a:r>
              <a:rPr lang="ar-LB" dirty="0"/>
              <a:t>َـ</a:t>
            </a:r>
            <a:r>
              <a:rPr lang="ar-KW" dirty="0"/>
              <a:t>د</a:t>
            </a:r>
            <a:r>
              <a:rPr lang="ar-LB" dirty="0"/>
              <a:t>ِّ</a:t>
            </a:r>
            <a:r>
              <a:rPr lang="ar-KW" dirty="0"/>
              <a:t>ي ال</a:t>
            </a:r>
            <a:r>
              <a:rPr lang="ar-LB" dirty="0"/>
              <a:t>ـ</a:t>
            </a:r>
            <a:r>
              <a:rPr lang="ar-KW" dirty="0"/>
              <a:t>و</a:t>
            </a:r>
            <a:r>
              <a:rPr lang="ar-LB" dirty="0"/>
              <a:t>َ</a:t>
            </a:r>
            <a:r>
              <a:rPr lang="ar-KW" dirty="0"/>
              <a:t>لاي</a:t>
            </a:r>
            <a:r>
              <a:rPr lang="ar-LB" dirty="0"/>
              <a:t>ِـ</a:t>
            </a:r>
            <a:r>
              <a:rPr lang="ar-KW" dirty="0"/>
              <a:t>م</a:t>
            </a:r>
            <a:r>
              <a:rPr lang="ar-LB" dirty="0"/>
              <a:t>ْ</a:t>
            </a:r>
            <a:r>
              <a:rPr lang="ar-KW" dirty="0"/>
              <a:t> ولا ل</a:t>
            </a:r>
            <a:r>
              <a:rPr lang="ar-LB" dirty="0"/>
              <a:t>ِـ</a:t>
            </a:r>
            <a:r>
              <a:rPr lang="ar-KW" dirty="0"/>
              <a:t>ب</a:t>
            </a:r>
            <a:r>
              <a:rPr lang="ar-LB" dirty="0"/>
              <a:t>ْـ</a:t>
            </a:r>
            <a:r>
              <a:rPr lang="ar-KW" dirty="0"/>
              <a:t>س</a:t>
            </a:r>
            <a:r>
              <a:rPr lang="ar-LB" dirty="0"/>
              <a:t>ِ</a:t>
            </a:r>
            <a:r>
              <a:rPr lang="ar-KW" dirty="0"/>
              <a:t> </a:t>
            </a:r>
            <a:r>
              <a:rPr lang="ar-LB" dirty="0"/>
              <a:t>الخواتِم</a:t>
            </a:r>
            <a:br>
              <a:rPr lang="ar-KW" dirty="0"/>
            </a:br>
            <a:r>
              <a:rPr lang="ar-KW" dirty="0"/>
              <a:t>ب</a:t>
            </a:r>
            <a:r>
              <a:rPr lang="ar-LB" dirty="0"/>
              <a:t>َـ</a:t>
            </a:r>
            <a:r>
              <a:rPr lang="ar-KW" dirty="0"/>
              <a:t>د</a:t>
            </a:r>
            <a:r>
              <a:rPr lang="ar-LB" dirty="0"/>
              <a:t>ِّ</a:t>
            </a:r>
            <a:r>
              <a:rPr lang="ar-KW" dirty="0"/>
              <a:t>ي ق</a:t>
            </a:r>
            <a:r>
              <a:rPr lang="ar-LB" dirty="0"/>
              <a:t>َــ</a:t>
            </a:r>
            <a:r>
              <a:rPr lang="ar-KW" dirty="0"/>
              <a:t>ل</a:t>
            </a:r>
            <a:r>
              <a:rPr lang="ar-LB" dirty="0"/>
              <a:t>ْـ</a:t>
            </a:r>
            <a:r>
              <a:rPr lang="ar-KW" dirty="0"/>
              <a:t>ب</a:t>
            </a:r>
            <a:r>
              <a:rPr lang="ar-LB" dirty="0"/>
              <a:t>َــ</a:t>
            </a:r>
            <a:r>
              <a:rPr lang="ar-KW" dirty="0"/>
              <a:t>ك</a:t>
            </a:r>
            <a:r>
              <a:rPr lang="ar-LB" dirty="0"/>
              <a:t>ْ</a:t>
            </a:r>
            <a:r>
              <a:rPr lang="ar-KW" dirty="0"/>
              <a:t> ي</a:t>
            </a:r>
            <a:r>
              <a:rPr lang="ar-LB" dirty="0"/>
              <a:t>ـ</a:t>
            </a:r>
            <a:r>
              <a:rPr lang="ar-KW" dirty="0"/>
              <a:t>ا ر</a:t>
            </a:r>
            <a:r>
              <a:rPr lang="ar-LB" dirty="0"/>
              <a:t>َ</a:t>
            </a:r>
            <a:r>
              <a:rPr lang="ar-KW" dirty="0"/>
              <a:t>ب</a:t>
            </a:r>
            <a:r>
              <a:rPr lang="ar-LB" dirty="0"/>
              <a:t>ِّــ</a:t>
            </a:r>
            <a:r>
              <a:rPr lang="ar-KW" dirty="0"/>
              <a:t>ي ي</a:t>
            </a:r>
            <a:r>
              <a:rPr lang="ar-LB" dirty="0"/>
              <a:t>ـ</a:t>
            </a:r>
            <a:r>
              <a:rPr lang="ar-KW" dirty="0"/>
              <a:t>ا ح</a:t>
            </a:r>
            <a:r>
              <a:rPr lang="ar-LB" dirty="0"/>
              <a:t>َـ</a:t>
            </a:r>
            <a:r>
              <a:rPr lang="ar-KW" dirty="0"/>
              <a:t>ب</a:t>
            </a:r>
            <a:r>
              <a:rPr lang="ar-LB" dirty="0"/>
              <a:t>ـ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ب</a:t>
            </a:r>
            <a:r>
              <a:rPr lang="ar-LB" dirty="0"/>
              <a:t>ــ</a:t>
            </a:r>
            <a:r>
              <a:rPr lang="ar-KW" dirty="0"/>
              <a:t>ي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40021A7-0092-7EF3-A591-AA4AD631AE0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do not want any feasts nor wearing rings</a:t>
            </a:r>
          </a:p>
          <a:p>
            <a:r>
              <a:rPr lang="en-US" dirty="0"/>
              <a:t>I just want Your heart, my beloved Lord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1C2B2A-B9C8-BA58-7DA3-E3691587F5B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BaddīL</a:t>
            </a:r>
            <a:r>
              <a:rPr lang="en-US" dirty="0"/>
              <a:t> </a:t>
            </a:r>
            <a:r>
              <a:rPr lang="en-US" dirty="0" err="1"/>
              <a:t>Walāyim</a:t>
            </a:r>
            <a:r>
              <a:rPr lang="en-US" dirty="0"/>
              <a:t> </a:t>
            </a:r>
            <a:r>
              <a:rPr lang="en-US" dirty="0" err="1"/>
              <a:t>waLā</a:t>
            </a:r>
            <a:r>
              <a:rPr lang="en-US" dirty="0"/>
              <a:t> </a:t>
            </a:r>
            <a:r>
              <a:rPr lang="en-US" dirty="0" err="1"/>
              <a:t>LebseL</a:t>
            </a:r>
            <a:r>
              <a:rPr lang="en-US" dirty="0"/>
              <a:t> </a:t>
            </a:r>
            <a:r>
              <a:rPr lang="en-US" dirty="0" err="1"/>
              <a:t>Khawātim</a:t>
            </a:r>
            <a:endParaRPr lang="en-US" dirty="0"/>
          </a:p>
          <a:p>
            <a:pPr>
              <a:lnSpc>
                <a:spcPct val="105000"/>
              </a:lnSpc>
            </a:pPr>
            <a:r>
              <a:rPr lang="en-US" dirty="0" err="1"/>
              <a:t>Baddī</a:t>
            </a:r>
            <a:r>
              <a:rPr lang="en-US" dirty="0"/>
              <a:t> ‘Albak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Ḥabībī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1897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97BA8C-0100-4EFE-DF88-13DB4DCF4E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BFD421-7C71-00C3-8E50-C273E64088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يا حَبـيبي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59BD129-B537-D900-94B3-DAE2C714893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My Beloved Lord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81756DD-4621-45BB-5EEB-5260CEBAFF6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Ḥabībī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3167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62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1522</TotalTime>
  <Words>964</Words>
  <Application>Microsoft Office PowerPoint</Application>
  <PresentationFormat>Widescreen</PresentationFormat>
  <Paragraphs>70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Times New Roman</vt:lpstr>
      <vt:lpstr>5_Office Theme</vt:lpstr>
      <vt:lpstr>متل الإبن الشاطر</vt:lpstr>
      <vt:lpstr>مِـتـل الإبْـن الشاطِر رَحْ إِرْجَعْ يا رَبّي لْـعِـنْـدَكْ يَـا هَـالْـنَـاطِـرْ عَ دْرُوبْ المَحَبِّة</vt:lpstr>
      <vt:lpstr>تَـقَـدِّمْـلَـكْ قَـلْـبِـي مِـتْـل الإبْـن الـشَـاطِـر وْعِـنْـدَكْ يِـخْـلَـصْ دَرْبِـي يا رَبِـي</vt:lpstr>
      <vt:lpstr>مِـتـل الإبْـن الشاطِر رَحْ إِرْجَعْ يا رَبّي لْـعِـنْـدَكْ يَـا هَـالْـنَـاطِـرْ عَ دْرُوبْ المَحَبِّة</vt:lpstr>
      <vt:lpstr>تَـقَـدِّمْـلَـكْ قَـلْـبِـي مِـتْـل الإبْـن الـشَـاطِـر وْعِـنْـدَكْ يِـخْـلَـصْ دَرْبِـي يا رَبِـي</vt:lpstr>
      <vt:lpstr>لا ما بَـدِّي الـوَلايِـمْ ولا لِـبْـسِ الخواتِم بَـدِّي قَــلْـبَــكْ يـا رَبِّــي يـا حَـبـيـبــي</vt:lpstr>
      <vt:lpstr>لا ما بَـدِّي الـوَلايِـمْ ولا لِـبْـسِ الخواتِم بَـدِّي قَــلْـبَــكْ يـا رَبِّــي يـا حَـبـيـبــي</vt:lpstr>
      <vt:lpstr>يا حَبـيبي</vt:lpstr>
      <vt:lpstr>اغْـفِـرْلِي رَبّي بُعْدِي وانْسِيلِي زَلاّتي وَحْـدَكْ رَبّي قَـادِرْ تِسْرِقْـنِي مِـنْ ذَاتِي</vt:lpstr>
      <vt:lpstr>اعْـطِـينِـي حُـبَّـكْ دَفِّـيـنِي بْـحَـنَانَكْ اسْـقِـيـنِي نُـورَكْ تَـتْـشَـعْـشِـعْ حَياتِي</vt:lpstr>
      <vt:lpstr>لا ما بَـدِّي الـوَلايِـمْ ولا لِـبْـسِ الخواتِم بَـدِّي قَــلْـبَــكْ يـا رَبِّــي يـا حَـبـيـبــي</vt:lpstr>
      <vt:lpstr>لا ما بَـدِّي الـوَلايِـمْ ولا لِـبْـسِ الخواتِم بَـدِّي قَــلْـبَــكْ يـا رَبِّــي يـا حَـبـيـبــي</vt:lpstr>
      <vt:lpstr>لا ما بَـدِّي الـوَلايِـمْ ولا لِـبْـسِ الخواتِم بَـدِّي قَــلْـبَــكْ يـا رَبِّــي يـا حَـبـيـبــي</vt:lpstr>
      <vt:lpstr>يا حَبـيبي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Pascale Hage</cp:lastModifiedBy>
  <cp:revision>10</cp:revision>
  <dcterms:created xsi:type="dcterms:W3CDTF">2014-06-01T05:24:09Z</dcterms:created>
  <dcterms:modified xsi:type="dcterms:W3CDTF">2026-03-02T13:39:43Z</dcterms:modified>
  <cp:category/>
</cp:coreProperties>
</file>