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96" r:id="rId9"/>
    <p:sldId id="297" r:id="rId10"/>
    <p:sldId id="265" r:id="rId11"/>
    <p:sldId id="268" r:id="rId12"/>
    <p:sldId id="269" r:id="rId13"/>
    <p:sldId id="270" r:id="rId14"/>
    <p:sldId id="298" r:id="rId15"/>
    <p:sldId id="299" r:id="rId16"/>
    <p:sldId id="271" r:id="rId17"/>
    <p:sldId id="258" r:id="rId18"/>
    <p:sldId id="274" r:id="rId19"/>
    <p:sldId id="275" r:id="rId20"/>
    <p:sldId id="300" r:id="rId21"/>
    <p:sldId id="301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3" autoAdjust="0"/>
    <p:restoredTop sz="94652"/>
  </p:normalViewPr>
  <p:slideViewPr>
    <p:cSldViewPr snapToGrid="0" snapToObjects="1">
      <p:cViewPr varScale="1">
        <p:scale>
          <a:sx n="59" d="100"/>
          <a:sy n="59" d="100"/>
        </p:scale>
        <p:origin x="27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278BBCE2-0ECB-48D9-94E8-39497EE7FF5D}"/>
    <pc:docChg chg="modSld">
      <pc:chgData name="Honey Funny" userId="4338458a21b77d3f" providerId="LiveId" clId="{278BBCE2-0ECB-48D9-94E8-39497EE7FF5D}" dt="2020-05-07T01:18:03.543" v="4" actId="20577"/>
      <pc:docMkLst>
        <pc:docMk/>
      </pc:docMkLst>
      <pc:sldChg chg="modSp mod">
        <pc:chgData name="Honey Funny" userId="4338458a21b77d3f" providerId="LiveId" clId="{278BBCE2-0ECB-48D9-94E8-39497EE7FF5D}" dt="2020-05-07T01:17:12.518" v="0" actId="20577"/>
        <pc:sldMkLst>
          <pc:docMk/>
          <pc:sldMk cId="1965161161" sldId="260"/>
        </pc:sldMkLst>
        <pc:spChg chg="mod">
          <ac:chgData name="Honey Funny" userId="4338458a21b77d3f" providerId="LiveId" clId="{278BBCE2-0ECB-48D9-94E8-39497EE7FF5D}" dt="2020-05-07T01:17:12.518" v="0" actId="20577"/>
          <ac:spMkLst>
            <pc:docMk/>
            <pc:sldMk cId="1965161161" sldId="260"/>
            <ac:spMk id="3" creationId="{36806863-02FD-4E18-B0DB-B9A06018B2FC}"/>
          </ac:spMkLst>
        </pc:spChg>
      </pc:sldChg>
      <pc:sldChg chg="modSp mod">
        <pc:chgData name="Honey Funny" userId="4338458a21b77d3f" providerId="LiveId" clId="{278BBCE2-0ECB-48D9-94E8-39497EE7FF5D}" dt="2020-05-07T01:17:24.473" v="1" actId="6549"/>
        <pc:sldMkLst>
          <pc:docMk/>
          <pc:sldMk cId="4010303193" sldId="264"/>
        </pc:sldMkLst>
        <pc:spChg chg="mod">
          <ac:chgData name="Honey Funny" userId="4338458a21b77d3f" providerId="LiveId" clId="{278BBCE2-0ECB-48D9-94E8-39497EE7FF5D}" dt="2020-05-07T01:17:24.473" v="1" actId="6549"/>
          <ac:spMkLst>
            <pc:docMk/>
            <pc:sldMk cId="4010303193" sldId="264"/>
            <ac:spMk id="3" creationId="{36806863-02FD-4E18-B0DB-B9A06018B2FC}"/>
          </ac:spMkLst>
        </pc:spChg>
      </pc:sldChg>
      <pc:sldChg chg="modSp mod">
        <pc:chgData name="Honey Funny" userId="4338458a21b77d3f" providerId="LiveId" clId="{278BBCE2-0ECB-48D9-94E8-39497EE7FF5D}" dt="2020-05-07T01:17:30.502" v="2" actId="20577"/>
        <pc:sldMkLst>
          <pc:docMk/>
          <pc:sldMk cId="1916401276" sldId="297"/>
        </pc:sldMkLst>
        <pc:spChg chg="mod">
          <ac:chgData name="Honey Funny" userId="4338458a21b77d3f" providerId="LiveId" clId="{278BBCE2-0ECB-48D9-94E8-39497EE7FF5D}" dt="2020-05-07T01:17:30.502" v="2" actId="20577"/>
          <ac:spMkLst>
            <pc:docMk/>
            <pc:sldMk cId="1916401276" sldId="297"/>
            <ac:spMk id="3" creationId="{36806863-02FD-4E18-B0DB-B9A06018B2FC}"/>
          </ac:spMkLst>
        </pc:spChg>
      </pc:sldChg>
      <pc:sldChg chg="modSp mod">
        <pc:chgData name="Honey Funny" userId="4338458a21b77d3f" providerId="LiveId" clId="{278BBCE2-0ECB-48D9-94E8-39497EE7FF5D}" dt="2020-05-07T01:17:46.975" v="3" actId="20577"/>
        <pc:sldMkLst>
          <pc:docMk/>
          <pc:sldMk cId="1084435490" sldId="299"/>
        </pc:sldMkLst>
        <pc:spChg chg="mod">
          <ac:chgData name="Honey Funny" userId="4338458a21b77d3f" providerId="LiveId" clId="{278BBCE2-0ECB-48D9-94E8-39497EE7FF5D}" dt="2020-05-07T01:17:46.975" v="3" actId="20577"/>
          <ac:spMkLst>
            <pc:docMk/>
            <pc:sldMk cId="1084435490" sldId="299"/>
            <ac:spMk id="3" creationId="{36806863-02FD-4E18-B0DB-B9A06018B2FC}"/>
          </ac:spMkLst>
        </pc:spChg>
      </pc:sldChg>
      <pc:sldChg chg="modSp mod">
        <pc:chgData name="Honey Funny" userId="4338458a21b77d3f" providerId="LiveId" clId="{278BBCE2-0ECB-48D9-94E8-39497EE7FF5D}" dt="2020-05-07T01:18:03.543" v="4" actId="20577"/>
        <pc:sldMkLst>
          <pc:docMk/>
          <pc:sldMk cId="1659682461" sldId="301"/>
        </pc:sldMkLst>
        <pc:spChg chg="mod">
          <ac:chgData name="Honey Funny" userId="4338458a21b77d3f" providerId="LiveId" clId="{278BBCE2-0ECB-48D9-94E8-39497EE7FF5D}" dt="2020-05-07T01:18:03.543" v="4" actId="20577"/>
          <ac:spMkLst>
            <pc:docMk/>
            <pc:sldMk cId="1659682461" sldId="301"/>
            <ac:spMk id="3" creationId="{36806863-02FD-4E18-B0DB-B9A06018B2F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07/05/2020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07/05/2020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3"/>
            <a:ext cx="11884120" cy="119578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يـا رَبُّ إِلَــيــكَ صَــلاتــي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2013168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To You My Lord, I Offer My Prayer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227772"/>
            <a:ext cx="11884120" cy="1005840"/>
          </a:xfrm>
        </p:spPr>
        <p:txBody>
          <a:bodyPr>
            <a:normAutofit lnSpcReduction="10000"/>
          </a:bodyPr>
          <a:lstStyle/>
          <a:p>
            <a:r>
              <a:rPr lang="en-US" sz="5400" dirty="0" err="1"/>
              <a:t>Yā</a:t>
            </a:r>
            <a:r>
              <a:rPr lang="en-US" sz="5400" dirty="0"/>
              <a:t> </a:t>
            </a:r>
            <a:r>
              <a:rPr lang="en-US" sz="5400" dirty="0" err="1"/>
              <a:t>Rabbu</a:t>
            </a:r>
            <a:r>
              <a:rPr lang="en-US" sz="5400" dirty="0"/>
              <a:t> ‛</a:t>
            </a:r>
            <a:r>
              <a:rPr lang="en-US" sz="5400" dirty="0" err="1"/>
              <a:t>Elayka</a:t>
            </a:r>
            <a:r>
              <a:rPr lang="en-US" sz="5400" dirty="0"/>
              <a:t> </a:t>
            </a:r>
            <a:r>
              <a:rPr lang="en-US" sz="5400" dirty="0" err="1"/>
              <a:t>Ṣalātī</a:t>
            </a:r>
            <a:endParaRPr lang="en-US" sz="54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7FEE0E0-2EEE-4FC8-A529-BCC3FCE396F0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</a:t>
            </a:r>
            <a:r>
              <a:rPr lang="ar-SA" sz="3200" b="0" dirty="0"/>
              <a:t>:</a:t>
            </a:r>
            <a:r>
              <a:rPr lang="ar-KW" sz="3200" b="0" dirty="0"/>
              <a:t> زكي ناصيف</a:t>
            </a:r>
            <a:endParaRPr lang="en-US" sz="3200" b="0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5C67D4D1-694F-4D0B-B56F-382F40326A9D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Talḥīn</a:t>
            </a:r>
            <a:r>
              <a:rPr lang="en-US" sz="3200" dirty="0"/>
              <a:t>: </a:t>
            </a:r>
            <a:r>
              <a:rPr lang="en-US" sz="3200" dirty="0" err="1"/>
              <a:t>Zaki</a:t>
            </a:r>
            <a:r>
              <a:rPr lang="en-US" sz="3200" dirty="0"/>
              <a:t> Nassif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2255C95-661C-43DB-9ABE-D9727D693D00}"/>
              </a:ext>
            </a:extLst>
          </p:cNvPr>
          <p:cNvSpPr txBox="1">
            <a:spLocks noChangeAspect="1"/>
          </p:cNvSpPr>
          <p:nvPr/>
        </p:nvSpPr>
        <p:spPr>
          <a:xfrm>
            <a:off x="658368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</a:t>
            </a:r>
            <a:r>
              <a:rPr lang="ar-KW" sz="3200" b="0" dirty="0"/>
              <a:t> سعيد عقل</a:t>
            </a:r>
            <a:endParaRPr lang="ar-SA" sz="3200" b="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F0546548-44C0-4035-B41B-C4EA8FCB7A4D}"/>
              </a:ext>
            </a:extLst>
          </p:cNvPr>
          <p:cNvSpPr txBox="1">
            <a:spLocks noChangeAspect="1"/>
          </p:cNvSpPr>
          <p:nvPr/>
        </p:nvSpPr>
        <p:spPr>
          <a:xfrm>
            <a:off x="658368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Kalimāt</a:t>
            </a:r>
            <a:r>
              <a:rPr lang="en-US" sz="3200" dirty="0"/>
              <a:t>: Said </a:t>
            </a:r>
            <a:r>
              <a:rPr lang="en-US" sz="3200" dirty="0" err="1"/>
              <a:t>Akl</a:t>
            </a:r>
            <a:endParaRPr lang="en-US" sz="3200" dirty="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5B68FC89-A660-439B-B28A-DD1AC5ADEA56}"/>
              </a:ext>
            </a:extLst>
          </p:cNvPr>
          <p:cNvSpPr txBox="1">
            <a:spLocks noChangeAspect="1"/>
          </p:cNvSpPr>
          <p:nvPr/>
        </p:nvSpPr>
        <p:spPr>
          <a:xfrm>
            <a:off x="6583680" y="6126480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Said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Akl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058B50C0-3745-4D5B-A118-33F2B257C7EA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6126480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by: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Zaki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 Nassif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يـــا رَبُّ إِلَــيـــكَ صَـــلاتـــي</a:t>
            </a:r>
            <a:br>
              <a:rPr lang="ar-KW" sz="6600" dirty="0"/>
            </a:br>
            <a:r>
              <a:rPr lang="ar-KW" sz="6600" dirty="0"/>
              <a:t>تَــنــســابُ بِــكُــلِّ خُــشــوع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You, oh Lord, I offer my prayer raised in humility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Rabbu</a:t>
            </a:r>
            <a:r>
              <a:rPr lang="en-US" sz="6600" dirty="0"/>
              <a:t> ‛</a:t>
            </a:r>
            <a:r>
              <a:rPr lang="en-US" sz="6600" dirty="0" err="1"/>
              <a:t>Elayka</a:t>
            </a:r>
            <a:r>
              <a:rPr lang="en-US" sz="6600" dirty="0"/>
              <a:t> </a:t>
            </a:r>
            <a:r>
              <a:rPr lang="en-US" sz="6600" dirty="0" err="1"/>
              <a:t>Ṣalātī</a:t>
            </a:r>
            <a:br>
              <a:rPr lang="en-US" sz="6600" dirty="0"/>
            </a:br>
            <a:r>
              <a:rPr lang="en-US" sz="6600" dirty="0" err="1"/>
              <a:t>Tansābu</a:t>
            </a:r>
            <a:r>
              <a:rPr lang="en-US" sz="6600" dirty="0"/>
              <a:t> </a:t>
            </a:r>
            <a:r>
              <a:rPr lang="en-US" sz="6600" dirty="0" err="1"/>
              <a:t>biKulli</a:t>
            </a:r>
            <a:r>
              <a:rPr lang="en-US" sz="6600" dirty="0"/>
              <a:t> </a:t>
            </a:r>
            <a:r>
              <a:rPr lang="en-US" sz="6600" dirty="0" err="1"/>
              <a:t>Khushūʻ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7836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هــا قَــد أَودَعــتُ حَــيــاتــي</a:t>
            </a:r>
            <a:br>
              <a:rPr lang="ar-KW" sz="6600" dirty="0"/>
            </a:br>
            <a:r>
              <a:rPr lang="ar-KW" sz="6600" dirty="0"/>
              <a:t>بِــيَــدَيــكَ وَمــا مِــن رُجــوع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submit my whole life in Your Hands </a:t>
            </a:r>
            <a:br>
              <a:rPr lang="en-US" dirty="0"/>
            </a:br>
            <a:r>
              <a:rPr lang="en-US" dirty="0"/>
              <a:t>without looking back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Hā</a:t>
            </a:r>
            <a:r>
              <a:rPr lang="en-US" sz="6600" dirty="0"/>
              <a:t> </a:t>
            </a:r>
            <a:r>
              <a:rPr lang="en-US" sz="6600" dirty="0" err="1"/>
              <a:t>Qad</a:t>
            </a:r>
            <a:r>
              <a:rPr lang="en-US" sz="6600" dirty="0"/>
              <a:t> ‛</a:t>
            </a:r>
            <a:r>
              <a:rPr lang="en-US" sz="6600" dirty="0" err="1"/>
              <a:t>Awdaʻtu</a:t>
            </a:r>
            <a:r>
              <a:rPr lang="en-US" sz="6600" dirty="0"/>
              <a:t> </a:t>
            </a:r>
            <a:r>
              <a:rPr lang="en-US" sz="6600" dirty="0" err="1"/>
              <a:t>Ḥayātī</a:t>
            </a:r>
            <a:br>
              <a:rPr lang="en-US" sz="6600" dirty="0"/>
            </a:br>
            <a:r>
              <a:rPr lang="en-US" sz="6600" dirty="0" err="1"/>
              <a:t>biYadayka</a:t>
            </a:r>
            <a:r>
              <a:rPr lang="en-US" sz="6600" dirty="0"/>
              <a:t> </a:t>
            </a:r>
            <a:r>
              <a:rPr lang="en-US" sz="6600" dirty="0" err="1"/>
              <a:t>waMā</a:t>
            </a:r>
            <a:r>
              <a:rPr lang="en-US" sz="6600" dirty="0"/>
              <a:t> Min </a:t>
            </a:r>
            <a:r>
              <a:rPr lang="en-US" sz="6600" dirty="0" err="1"/>
              <a:t>Rujūʻ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96516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أَدعــوكَ وَقَــلــبــي عــامِــرٌ</a:t>
            </a:r>
            <a:br>
              <a:rPr lang="ar-KW" sz="6600" dirty="0"/>
            </a:br>
            <a:r>
              <a:rPr lang="ar-KW" sz="6600" dirty="0"/>
              <a:t>بِالأَمَــلِ وَبِــالإيــمــان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God, I call upon You </a:t>
            </a:r>
            <a:br>
              <a:rPr lang="en-US" dirty="0"/>
            </a:br>
            <a:r>
              <a:rPr lang="en-US" dirty="0"/>
              <a:t>With a heart full of hope and faith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Adʻūka</a:t>
            </a:r>
            <a:r>
              <a:rPr lang="en-US" sz="6600" dirty="0"/>
              <a:t> </a:t>
            </a:r>
            <a:r>
              <a:rPr lang="en-US" sz="6600" dirty="0" err="1"/>
              <a:t>waQalbī</a:t>
            </a:r>
            <a:r>
              <a:rPr lang="en-US" sz="6600" dirty="0"/>
              <a:t> </a:t>
            </a:r>
            <a:r>
              <a:rPr lang="en-US" sz="6600" dirty="0" err="1"/>
              <a:t>ʻĀmiron</a:t>
            </a:r>
            <a:br>
              <a:rPr lang="en-US" sz="6600" dirty="0"/>
            </a:br>
            <a:r>
              <a:rPr lang="en-US" sz="6600" dirty="0" err="1"/>
              <a:t>bel‛Amali</a:t>
            </a:r>
            <a:r>
              <a:rPr lang="en-US" sz="6600" dirty="0"/>
              <a:t> </a:t>
            </a:r>
            <a:r>
              <a:rPr lang="en-US" sz="6600" dirty="0" err="1"/>
              <a:t>wabel‛Īmān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93962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لأَنَّـــكَ رَبٌّ غـــافِـــرٌ</a:t>
            </a:r>
            <a:br>
              <a:rPr lang="ar-KW" sz="6600" dirty="0"/>
            </a:br>
            <a:r>
              <a:rPr lang="ar-KW" sz="6600" dirty="0"/>
              <a:t>وَحِــمــاكَ نَــعــيــمُ أَمــان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You have forgiven</a:t>
            </a:r>
            <a:br>
              <a:rPr lang="en-US" dirty="0"/>
            </a:br>
            <a:r>
              <a:rPr lang="en-US" dirty="0"/>
              <a:t>And a blissful shelter has given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li‛Annaka</a:t>
            </a:r>
            <a:r>
              <a:rPr lang="en-US" sz="6600" dirty="0"/>
              <a:t> </a:t>
            </a:r>
            <a:r>
              <a:rPr lang="en-US" sz="6600" dirty="0" err="1"/>
              <a:t>Rabbon</a:t>
            </a:r>
            <a:r>
              <a:rPr lang="en-US" sz="6600" dirty="0"/>
              <a:t> </a:t>
            </a:r>
            <a:r>
              <a:rPr lang="en-US" sz="6600" dirty="0" err="1"/>
              <a:t>Ghāfiron</a:t>
            </a:r>
            <a:br>
              <a:rPr lang="en-US" sz="6600" dirty="0"/>
            </a:br>
            <a:r>
              <a:rPr lang="en-US" sz="6600" dirty="0" err="1"/>
              <a:t>waḤimāka</a:t>
            </a:r>
            <a:r>
              <a:rPr lang="en-US" sz="6600" dirty="0"/>
              <a:t> </a:t>
            </a:r>
            <a:r>
              <a:rPr lang="en-US" sz="6600" dirty="0" err="1"/>
              <a:t>Naʻīmu</a:t>
            </a:r>
            <a:r>
              <a:rPr lang="en-US" sz="6600" dirty="0"/>
              <a:t> ‛</a:t>
            </a:r>
            <a:r>
              <a:rPr lang="en-US" sz="6600" dirty="0" err="1"/>
              <a:t>Amān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41443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أَنـــتَ الــخَـــلاَّقُ الــقـــادِرُ</a:t>
            </a:r>
            <a:br>
              <a:rPr lang="ar-KW" sz="6600" dirty="0"/>
            </a:br>
            <a:r>
              <a:rPr lang="ar-KW" sz="6600" dirty="0"/>
              <a:t>يـــا مَــن صَــنَــعَ الإِنــســان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Almighty Creator </a:t>
            </a:r>
            <a:br>
              <a:rPr lang="en-US" dirty="0"/>
            </a:br>
            <a:r>
              <a:rPr lang="en-US" dirty="0"/>
              <a:t>and Man has made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Antal</a:t>
            </a:r>
            <a:r>
              <a:rPr lang="en-US" sz="6600" dirty="0"/>
              <a:t> </a:t>
            </a:r>
            <a:r>
              <a:rPr lang="en-US" sz="6600" dirty="0" err="1"/>
              <a:t>Khallāqul</a:t>
            </a:r>
            <a:r>
              <a:rPr lang="en-US" sz="6600" dirty="0"/>
              <a:t> </a:t>
            </a:r>
            <a:r>
              <a:rPr lang="en-US" sz="6600" dirty="0" err="1"/>
              <a:t>Qādiru</a:t>
            </a:r>
            <a:br>
              <a:rPr lang="en-US" sz="6600" dirty="0"/>
            </a:br>
            <a:r>
              <a:rPr lang="en-US" sz="6600" dirty="0" err="1"/>
              <a:t>Yā</a:t>
            </a:r>
            <a:r>
              <a:rPr lang="en-US" sz="6600" dirty="0"/>
              <a:t> Man </a:t>
            </a:r>
            <a:r>
              <a:rPr lang="en-US" sz="6600" dirty="0" err="1"/>
              <a:t>Ṣanaʻal</a:t>
            </a:r>
            <a:r>
              <a:rPr lang="en-US" sz="6600" dirty="0"/>
              <a:t> ‛</a:t>
            </a:r>
            <a:r>
              <a:rPr lang="en-US" sz="6600" dirty="0" err="1"/>
              <a:t>Ensān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98151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يَــهــديــنــي سَــنــاكَ الــبــاهِــرُ</a:t>
            </a:r>
            <a:br>
              <a:rPr lang="ar-KW" sz="6600" dirty="0"/>
            </a:br>
            <a:r>
              <a:rPr lang="ar-KW" sz="6600" dirty="0"/>
              <a:t>لِــحِــمــاكَ الــقَــوِيِّ الـمَــنــوع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shining glory guides me </a:t>
            </a:r>
            <a:br>
              <a:rPr lang="en-US" dirty="0"/>
            </a:br>
            <a:r>
              <a:rPr lang="en-US" dirty="0"/>
              <a:t>Towards Your Kingdom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Yahdīnī</a:t>
            </a:r>
            <a:r>
              <a:rPr lang="en-US" sz="6600" dirty="0"/>
              <a:t> </a:t>
            </a:r>
            <a:r>
              <a:rPr lang="en-US" sz="6600" dirty="0" err="1"/>
              <a:t>Sanākal</a:t>
            </a:r>
            <a:r>
              <a:rPr lang="en-US" sz="6600" dirty="0"/>
              <a:t> </a:t>
            </a:r>
            <a:r>
              <a:rPr lang="en-US" sz="6600" dirty="0" err="1"/>
              <a:t>Bāhiru</a:t>
            </a:r>
            <a:br>
              <a:rPr lang="en-US" sz="6600" dirty="0"/>
            </a:br>
            <a:r>
              <a:rPr lang="en-US" sz="6600" dirty="0" err="1"/>
              <a:t>liḤimākal</a:t>
            </a:r>
            <a:r>
              <a:rPr lang="en-US" sz="6600" dirty="0"/>
              <a:t> </a:t>
            </a:r>
            <a:r>
              <a:rPr lang="en-US" sz="6600" dirty="0" err="1"/>
              <a:t>Qawiyyel</a:t>
            </a:r>
            <a:r>
              <a:rPr lang="en-US" sz="6600" dirty="0"/>
              <a:t> </a:t>
            </a:r>
            <a:r>
              <a:rPr lang="en-US" sz="6600" dirty="0" err="1"/>
              <a:t>Manūʻ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01030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يـــا رَبُّ إِلَــيـــكَ صَـــلاتـــي</a:t>
            </a:r>
            <a:br>
              <a:rPr lang="ar-KW" sz="6600" dirty="0"/>
            </a:br>
            <a:r>
              <a:rPr lang="ar-KW" sz="6600" dirty="0"/>
              <a:t>تَــنــســابُ بِــكُــلِّ خُــشــوع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You, oh Lord, I offer my prayer raised in humility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Rabbu</a:t>
            </a:r>
            <a:r>
              <a:rPr lang="en-US" sz="6600" dirty="0"/>
              <a:t> ‛</a:t>
            </a:r>
            <a:r>
              <a:rPr lang="en-US" sz="6600" dirty="0" err="1"/>
              <a:t>Elayka</a:t>
            </a:r>
            <a:r>
              <a:rPr lang="en-US" sz="6600" dirty="0"/>
              <a:t> </a:t>
            </a:r>
            <a:r>
              <a:rPr lang="en-US" sz="6600" dirty="0" err="1"/>
              <a:t>Ṣalātī</a:t>
            </a:r>
            <a:br>
              <a:rPr lang="en-US" sz="6600" dirty="0"/>
            </a:br>
            <a:r>
              <a:rPr lang="en-US" sz="6600" dirty="0" err="1"/>
              <a:t>Tansābu</a:t>
            </a:r>
            <a:r>
              <a:rPr lang="en-US" sz="6600" dirty="0"/>
              <a:t> </a:t>
            </a:r>
            <a:r>
              <a:rPr lang="en-US" sz="6600" dirty="0" err="1"/>
              <a:t>biKulli</a:t>
            </a:r>
            <a:r>
              <a:rPr lang="en-US" sz="6600" dirty="0"/>
              <a:t> </a:t>
            </a:r>
            <a:r>
              <a:rPr lang="en-US" sz="6600" dirty="0" err="1"/>
              <a:t>Khushūʻ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90291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هــا قَــد أَودَعــتُ حَــيــاتــي</a:t>
            </a:r>
            <a:br>
              <a:rPr lang="ar-KW" sz="6600" dirty="0"/>
            </a:br>
            <a:r>
              <a:rPr lang="ar-KW" sz="6600" dirty="0"/>
              <a:t>بِــيَــدَيــكَ وَمــا مِــن رُجــوع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submit my whole life in Your Hands </a:t>
            </a:r>
            <a:br>
              <a:rPr lang="en-US" dirty="0"/>
            </a:br>
            <a:r>
              <a:rPr lang="en-US" dirty="0"/>
              <a:t>without looking back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Hā</a:t>
            </a:r>
            <a:r>
              <a:rPr lang="en-US" sz="6600" dirty="0"/>
              <a:t> </a:t>
            </a:r>
            <a:r>
              <a:rPr lang="en-US" sz="6600" dirty="0" err="1"/>
              <a:t>Qad</a:t>
            </a:r>
            <a:r>
              <a:rPr lang="en-US" sz="6600" dirty="0"/>
              <a:t> ‛</a:t>
            </a:r>
            <a:r>
              <a:rPr lang="en-US" sz="6600" dirty="0" err="1"/>
              <a:t>Awdaʻtu</a:t>
            </a:r>
            <a:r>
              <a:rPr lang="en-US" sz="6600" dirty="0"/>
              <a:t> </a:t>
            </a:r>
            <a:r>
              <a:rPr lang="en-US" sz="6600" dirty="0" err="1"/>
              <a:t>Ḥayātī</a:t>
            </a:r>
            <a:br>
              <a:rPr lang="en-US" sz="6600" dirty="0"/>
            </a:br>
            <a:r>
              <a:rPr lang="en-US" sz="6600" dirty="0" err="1"/>
              <a:t>biYadayka</a:t>
            </a:r>
            <a:r>
              <a:rPr lang="en-US" sz="6600" dirty="0"/>
              <a:t> </a:t>
            </a:r>
            <a:r>
              <a:rPr lang="en-US" sz="6600" dirty="0" err="1"/>
              <a:t>waMā</a:t>
            </a:r>
            <a:r>
              <a:rPr lang="en-US" sz="6600" dirty="0"/>
              <a:t> Min </a:t>
            </a:r>
            <a:r>
              <a:rPr lang="en-US" sz="6600" dirty="0" err="1"/>
              <a:t>Rujūʻ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91640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فــي تَــجــوالــي وَمَــســيــري</a:t>
            </a:r>
            <a:br>
              <a:rPr lang="ar-KW" sz="6600" dirty="0"/>
            </a:br>
            <a:r>
              <a:rPr lang="ar-KW" sz="6600" dirty="0"/>
              <a:t>فــي الــحِـــلِّ وَفــي الــتَّــرحــال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my dwelling and travels, in all my wanderings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Fī</a:t>
            </a:r>
            <a:r>
              <a:rPr lang="en-US" sz="6600" dirty="0"/>
              <a:t> </a:t>
            </a:r>
            <a:r>
              <a:rPr lang="en-US" sz="6600" dirty="0" err="1"/>
              <a:t>Tajwālī</a:t>
            </a:r>
            <a:r>
              <a:rPr lang="en-US" sz="6600" dirty="0"/>
              <a:t> </a:t>
            </a:r>
            <a:r>
              <a:rPr lang="en-US" sz="6600" dirty="0" err="1"/>
              <a:t>waMasīrī</a:t>
            </a:r>
            <a:br>
              <a:rPr lang="en-US" sz="6600" dirty="0"/>
            </a:br>
            <a:r>
              <a:rPr lang="en-US" sz="6600" dirty="0" err="1"/>
              <a:t>Fīl</a:t>
            </a:r>
            <a:r>
              <a:rPr lang="en-US" sz="6600" dirty="0"/>
              <a:t> </a:t>
            </a:r>
            <a:r>
              <a:rPr lang="en-US" sz="6600" dirty="0" err="1"/>
              <a:t>Ḥelli</a:t>
            </a:r>
            <a:r>
              <a:rPr lang="en-US" sz="6600" dirty="0"/>
              <a:t> </a:t>
            </a:r>
            <a:r>
              <a:rPr lang="en-US" sz="6600" dirty="0" err="1"/>
              <a:t>waFī</a:t>
            </a:r>
            <a:r>
              <a:rPr lang="en-US" sz="6600" dirty="0"/>
              <a:t> </a:t>
            </a:r>
            <a:r>
              <a:rPr lang="en-US" sz="6600" dirty="0" err="1"/>
              <a:t>Ttarḥāl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6626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أَدعــوكَ فَــيَــنــقــى ضَــمــيــري</a:t>
            </a:r>
            <a:br>
              <a:rPr lang="ar-KW" sz="6600" dirty="0"/>
            </a:br>
            <a:r>
              <a:rPr lang="ar-KW" sz="6600" dirty="0"/>
              <a:t>إِذ يُــعــفــى مِــنَ الأَثــقــال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call You to clear my conscious</a:t>
            </a:r>
            <a:br>
              <a:rPr lang="en-US" dirty="0"/>
            </a:br>
            <a:r>
              <a:rPr lang="en-US" dirty="0"/>
              <a:t>and unburden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Adʻūka</a:t>
            </a:r>
            <a:r>
              <a:rPr lang="en-US" sz="6600" dirty="0"/>
              <a:t> </a:t>
            </a:r>
            <a:r>
              <a:rPr lang="en-US" sz="6600" dirty="0" err="1"/>
              <a:t>faYanqā</a:t>
            </a:r>
            <a:r>
              <a:rPr lang="en-US" sz="6600" dirty="0"/>
              <a:t> </a:t>
            </a:r>
            <a:r>
              <a:rPr lang="en-US" sz="6600" dirty="0" err="1"/>
              <a:t>Ḍamīrī</a:t>
            </a:r>
            <a:br>
              <a:rPr lang="en-US" sz="6600" dirty="0"/>
            </a:br>
            <a:r>
              <a:rPr lang="en-US" sz="6600" dirty="0"/>
              <a:t>‛Edh </a:t>
            </a:r>
            <a:r>
              <a:rPr lang="en-US" sz="6600" dirty="0" err="1"/>
              <a:t>Yuʻfā</a:t>
            </a:r>
            <a:r>
              <a:rPr lang="en-US" sz="6600" dirty="0"/>
              <a:t> </a:t>
            </a:r>
            <a:r>
              <a:rPr lang="en-US" sz="6600" dirty="0" err="1"/>
              <a:t>Minal</a:t>
            </a:r>
            <a:r>
              <a:rPr lang="en-US" sz="6600" dirty="0"/>
              <a:t> ‛</a:t>
            </a:r>
            <a:r>
              <a:rPr lang="en-US" sz="6600" dirty="0" err="1"/>
              <a:t>Athqāl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23724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وَغَــدًا سَــيَــؤولُ مَــصــيــري</a:t>
            </a:r>
            <a:br>
              <a:rPr lang="ar-KW" sz="6600" dirty="0"/>
            </a:br>
            <a:r>
              <a:rPr lang="ar-KW" sz="6600" dirty="0"/>
              <a:t>لِــحِــمــاكَ وَنِــعــمَ الــمــآل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when my time comes, it is well with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waGhadan</a:t>
            </a:r>
            <a:r>
              <a:rPr lang="en-US" sz="6600" dirty="0"/>
              <a:t> </a:t>
            </a:r>
            <a:r>
              <a:rPr lang="en-US" sz="6600" dirty="0" err="1"/>
              <a:t>saYa‛ūlu</a:t>
            </a:r>
            <a:r>
              <a:rPr lang="en-US" sz="6600" dirty="0"/>
              <a:t> </a:t>
            </a:r>
            <a:r>
              <a:rPr lang="en-US" sz="6600" dirty="0" err="1"/>
              <a:t>Maṣīrī</a:t>
            </a:r>
            <a:br>
              <a:rPr lang="en-US" sz="6600" dirty="0"/>
            </a:br>
            <a:r>
              <a:rPr lang="en-US" sz="6600" dirty="0" err="1"/>
              <a:t>liḤimāka</a:t>
            </a:r>
            <a:r>
              <a:rPr lang="en-US" sz="6600" dirty="0"/>
              <a:t> </a:t>
            </a:r>
            <a:r>
              <a:rPr lang="en-US" sz="6600" dirty="0" err="1"/>
              <a:t>waNeʻmal</a:t>
            </a:r>
            <a:r>
              <a:rPr lang="en-US" sz="6600" dirty="0"/>
              <a:t> </a:t>
            </a:r>
            <a:r>
              <a:rPr lang="en-US" sz="6600" dirty="0" err="1"/>
              <a:t>Ma‛āl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81867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إِن أَكـــبُ فَــأَنــتَ مُــجــيــري</a:t>
            </a:r>
            <a:br>
              <a:rPr lang="ar-KW" sz="6600" dirty="0"/>
            </a:br>
            <a:r>
              <a:rPr lang="ar-KW" sz="6600" dirty="0"/>
              <a:t>فِــلِــذا لَــن أَخــشــى الــوُقــوع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fear not slipping away, for I rely on You if I ever limp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En</a:t>
            </a:r>
            <a:r>
              <a:rPr lang="en-US" sz="6600" dirty="0"/>
              <a:t> ‛</a:t>
            </a:r>
            <a:r>
              <a:rPr lang="en-US" sz="6600" dirty="0" err="1"/>
              <a:t>Akbu</a:t>
            </a:r>
            <a:r>
              <a:rPr lang="en-US" sz="6600" dirty="0"/>
              <a:t> </a:t>
            </a:r>
            <a:r>
              <a:rPr lang="en-US" sz="6600" dirty="0" err="1"/>
              <a:t>fa‛Anta</a:t>
            </a:r>
            <a:r>
              <a:rPr lang="en-US" sz="6600" dirty="0"/>
              <a:t> </a:t>
            </a:r>
            <a:r>
              <a:rPr lang="en-US" sz="6600" dirty="0" err="1"/>
              <a:t>Mujīrī</a:t>
            </a:r>
            <a:br>
              <a:rPr lang="en-US" sz="6600" dirty="0"/>
            </a:br>
            <a:r>
              <a:rPr lang="en-US" sz="6600" dirty="0" err="1"/>
              <a:t>faLidhā</a:t>
            </a:r>
            <a:r>
              <a:rPr lang="en-US" sz="6600" dirty="0"/>
              <a:t> Lan ‛</a:t>
            </a:r>
            <a:r>
              <a:rPr lang="en-US" sz="6600" dirty="0" err="1"/>
              <a:t>Akhshāl</a:t>
            </a:r>
            <a:r>
              <a:rPr lang="en-US" sz="6600" dirty="0"/>
              <a:t> </a:t>
            </a:r>
            <a:r>
              <a:rPr lang="en-US" sz="6600" dirty="0" err="1"/>
              <a:t>Wuqūʻ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15324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يـــا رَبُّ إِلَــيـــكَ صَـــلاتـــي</a:t>
            </a:r>
            <a:br>
              <a:rPr lang="ar-KW" sz="6600" dirty="0"/>
            </a:br>
            <a:r>
              <a:rPr lang="ar-KW" sz="6600" dirty="0"/>
              <a:t>تَــنــســابُ بِــكُــلِّ خُــشــوع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You, oh Lord, I offer my prayer raised in humility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Rabbu</a:t>
            </a:r>
            <a:r>
              <a:rPr lang="en-US" sz="6600" dirty="0"/>
              <a:t> ‛</a:t>
            </a:r>
            <a:r>
              <a:rPr lang="en-US" sz="6600" dirty="0" err="1"/>
              <a:t>Elayka</a:t>
            </a:r>
            <a:r>
              <a:rPr lang="en-US" sz="6600" dirty="0"/>
              <a:t> </a:t>
            </a:r>
            <a:r>
              <a:rPr lang="en-US" sz="6600" dirty="0" err="1"/>
              <a:t>Ṣalātī</a:t>
            </a:r>
            <a:br>
              <a:rPr lang="en-US" sz="6600" dirty="0"/>
            </a:br>
            <a:r>
              <a:rPr lang="en-US" sz="6600" dirty="0" err="1"/>
              <a:t>Tansābu</a:t>
            </a:r>
            <a:r>
              <a:rPr lang="en-US" sz="6600" dirty="0"/>
              <a:t> </a:t>
            </a:r>
            <a:r>
              <a:rPr lang="en-US" sz="6600" dirty="0" err="1"/>
              <a:t>biKulli</a:t>
            </a:r>
            <a:r>
              <a:rPr lang="en-US" sz="6600" dirty="0"/>
              <a:t> </a:t>
            </a:r>
            <a:r>
              <a:rPr lang="en-US" sz="6600" dirty="0" err="1"/>
              <a:t>Khushūʻ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71043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هــا قَــد أَودَعــتُ حَــيــاتــي</a:t>
            </a:r>
            <a:br>
              <a:rPr lang="ar-KW" sz="6600" dirty="0"/>
            </a:br>
            <a:r>
              <a:rPr lang="ar-KW" sz="6600" dirty="0"/>
              <a:t>بِــيَــدَيــكَ وَمــا مِــن رُجــوع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submit my whole life in Your Hands </a:t>
            </a:r>
            <a:br>
              <a:rPr lang="en-US" dirty="0"/>
            </a:br>
            <a:r>
              <a:rPr lang="en-US" dirty="0"/>
              <a:t>without looking back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Hā</a:t>
            </a:r>
            <a:r>
              <a:rPr lang="en-US" sz="6600" dirty="0"/>
              <a:t> </a:t>
            </a:r>
            <a:r>
              <a:rPr lang="en-US" sz="6600" dirty="0" err="1"/>
              <a:t>Qad</a:t>
            </a:r>
            <a:r>
              <a:rPr lang="en-US" sz="6600" dirty="0"/>
              <a:t> ‛</a:t>
            </a:r>
            <a:r>
              <a:rPr lang="en-US" sz="6600" dirty="0" err="1"/>
              <a:t>Awdaʻtu</a:t>
            </a:r>
            <a:r>
              <a:rPr lang="en-US" sz="6600" dirty="0"/>
              <a:t> </a:t>
            </a:r>
            <a:r>
              <a:rPr lang="en-US" sz="6600" dirty="0" err="1"/>
              <a:t>Ḥayātī</a:t>
            </a:r>
            <a:br>
              <a:rPr lang="en-US" sz="6600" dirty="0"/>
            </a:br>
            <a:r>
              <a:rPr lang="en-US" sz="6600" dirty="0" err="1"/>
              <a:t>biYadayka</a:t>
            </a:r>
            <a:r>
              <a:rPr lang="en-US" sz="6600" dirty="0"/>
              <a:t> </a:t>
            </a:r>
            <a:r>
              <a:rPr lang="en-US" sz="6600" dirty="0" err="1"/>
              <a:t>waMā</a:t>
            </a:r>
            <a:r>
              <a:rPr lang="en-US" sz="6600" dirty="0"/>
              <a:t> Min </a:t>
            </a:r>
            <a:r>
              <a:rPr lang="en-US" sz="6600" dirty="0" err="1"/>
              <a:t>Rujūʻ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08443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سَـــدِّد يـــا رَبُّ خُـــطـــايَ</a:t>
            </a:r>
            <a:br>
              <a:rPr lang="ar-KW" sz="6600" dirty="0"/>
            </a:br>
            <a:r>
              <a:rPr lang="ar-KW" sz="6600" dirty="0"/>
              <a:t>كَــيْــمــا أَحــيــا بِــرِضــاك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Guide my steps, oh Lord</a:t>
            </a:r>
            <a:br>
              <a:rPr lang="en-US" dirty="0"/>
            </a:br>
            <a:r>
              <a:rPr lang="en-US" dirty="0"/>
              <a:t>To live worthily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Sadded</a:t>
            </a:r>
            <a:r>
              <a:rPr lang="en-US" sz="6600" dirty="0"/>
              <a:t> </a:t>
            </a:r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Rabbu</a:t>
            </a:r>
            <a:r>
              <a:rPr lang="en-US" sz="6600" dirty="0"/>
              <a:t> </a:t>
            </a:r>
            <a:r>
              <a:rPr lang="en-US" sz="6600" dirty="0" err="1"/>
              <a:t>Khuṭāya</a:t>
            </a:r>
            <a:br>
              <a:rPr lang="en-US" sz="6600" dirty="0"/>
            </a:br>
            <a:r>
              <a:rPr lang="en-US" sz="6600" dirty="0" err="1"/>
              <a:t>Kaymā</a:t>
            </a:r>
            <a:r>
              <a:rPr lang="en-US" sz="6600" dirty="0"/>
              <a:t> ‛</a:t>
            </a:r>
            <a:r>
              <a:rPr lang="en-US" sz="6600" dirty="0" err="1"/>
              <a:t>Aḥyā</a:t>
            </a:r>
            <a:r>
              <a:rPr lang="en-US" sz="6600" dirty="0"/>
              <a:t> </a:t>
            </a:r>
            <a:r>
              <a:rPr lang="en-US" sz="6600" dirty="0" err="1"/>
              <a:t>biRiḍāk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75914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لا تَــتْــرُكـــنــي بِـــهَـــــوايَ</a:t>
            </a:r>
            <a:br>
              <a:rPr lang="ar-KW" sz="6600" dirty="0"/>
            </a:br>
            <a:r>
              <a:rPr lang="ar-KW" sz="6600" dirty="0"/>
              <a:t>أَمْــضــي بِــدُروبِ الــهَــلاك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Lead me not into temptation</a:t>
            </a:r>
            <a:br>
              <a:rPr lang="en-US" dirty="0"/>
            </a:br>
            <a:r>
              <a:rPr lang="en-US" dirty="0"/>
              <a:t>nor walk the demise paths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Lā</a:t>
            </a:r>
            <a:r>
              <a:rPr lang="en-US" sz="6600" dirty="0"/>
              <a:t> </a:t>
            </a:r>
            <a:r>
              <a:rPr lang="en-US" sz="6600" dirty="0" err="1"/>
              <a:t>Tatruknī</a:t>
            </a:r>
            <a:r>
              <a:rPr lang="en-US" sz="6600" dirty="0"/>
              <a:t> </a:t>
            </a:r>
            <a:r>
              <a:rPr lang="en-US" sz="6600" dirty="0" err="1"/>
              <a:t>biHawāya</a:t>
            </a:r>
            <a:br>
              <a:rPr lang="en-US" sz="6600" dirty="0"/>
            </a:br>
            <a:r>
              <a:rPr lang="en-US" sz="6600" dirty="0"/>
              <a:t>‛</a:t>
            </a:r>
            <a:r>
              <a:rPr lang="en-US" sz="6600" dirty="0" err="1"/>
              <a:t>Amḍī</a:t>
            </a:r>
            <a:r>
              <a:rPr lang="en-US" sz="6600" dirty="0"/>
              <a:t> </a:t>
            </a:r>
            <a:r>
              <a:rPr lang="en-US" sz="6600" dirty="0" err="1"/>
              <a:t>biDurūbel</a:t>
            </a:r>
            <a:r>
              <a:rPr lang="en-US" sz="6600" dirty="0"/>
              <a:t> </a:t>
            </a:r>
            <a:r>
              <a:rPr lang="en-US" sz="6600" dirty="0" err="1"/>
              <a:t>Halāk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94918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إِن أَصْـــرُخَ مِـــن دُنـــيـــايَ</a:t>
            </a:r>
            <a:br>
              <a:rPr lang="ar-KW" sz="6600" dirty="0"/>
            </a:br>
            <a:r>
              <a:rPr lang="ar-KW" sz="6600" dirty="0"/>
              <a:t>يــا رَبَّ الــسَّــمــا رُحْــمــاك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If I ever shout to You; </a:t>
            </a:r>
            <a:br>
              <a:rPr lang="en-US" dirty="0"/>
            </a:br>
            <a:r>
              <a:rPr lang="en-US" dirty="0"/>
              <a:t>Have mercy, oh Lord of Heaven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En</a:t>
            </a:r>
            <a:r>
              <a:rPr lang="en-US" sz="6600" dirty="0"/>
              <a:t> ‛</a:t>
            </a:r>
            <a:r>
              <a:rPr lang="en-US" sz="6600" dirty="0" err="1"/>
              <a:t>Aṣrukha</a:t>
            </a:r>
            <a:r>
              <a:rPr lang="en-US" sz="6600" dirty="0"/>
              <a:t> Min </a:t>
            </a:r>
            <a:r>
              <a:rPr lang="en-US" sz="6600" dirty="0" err="1"/>
              <a:t>Dunyāya</a:t>
            </a:r>
            <a:br>
              <a:rPr lang="en-US" sz="6600" dirty="0"/>
            </a:br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Rabba</a:t>
            </a:r>
            <a:r>
              <a:rPr lang="en-US" sz="6600" dirty="0"/>
              <a:t> </a:t>
            </a:r>
            <a:r>
              <a:rPr lang="en-US" sz="6600" dirty="0" err="1"/>
              <a:t>Ssamā</a:t>
            </a:r>
            <a:r>
              <a:rPr lang="en-US" sz="6600" dirty="0"/>
              <a:t> </a:t>
            </a:r>
            <a:r>
              <a:rPr lang="en-US" sz="6600" dirty="0" err="1"/>
              <a:t>Ruḥmāk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27299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فَــسَــلامُـــكَ كُـــلُّ مُـــنـــايَ</a:t>
            </a:r>
            <a:br>
              <a:rPr lang="ar-KW" sz="6600" dirty="0"/>
            </a:br>
            <a:r>
              <a:rPr lang="ar-KW" sz="6600" dirty="0"/>
              <a:t>فــي الأَرْضِ وَهــذي الــرُّبــوع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Peace is my heart’s desire</a:t>
            </a:r>
            <a:br>
              <a:rPr lang="en-US" dirty="0"/>
            </a:br>
            <a:r>
              <a:rPr lang="en-US" dirty="0"/>
              <a:t>That is all, on earth I seek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faSalāmuka</a:t>
            </a:r>
            <a:r>
              <a:rPr lang="en-US" sz="6600" dirty="0"/>
              <a:t> </a:t>
            </a:r>
            <a:r>
              <a:rPr lang="en-US" sz="6600" dirty="0" err="1"/>
              <a:t>Kullu</a:t>
            </a:r>
            <a:r>
              <a:rPr lang="en-US" sz="6600" dirty="0"/>
              <a:t> </a:t>
            </a:r>
            <a:r>
              <a:rPr lang="en-US" sz="6600" dirty="0" err="1"/>
              <a:t>Munāya</a:t>
            </a:r>
            <a:br>
              <a:rPr lang="en-US" sz="6600" dirty="0"/>
            </a:br>
            <a:r>
              <a:rPr lang="en-US" sz="6600" dirty="0" err="1"/>
              <a:t>Fīl</a:t>
            </a:r>
            <a:r>
              <a:rPr lang="en-US" sz="6600" dirty="0"/>
              <a:t> ‛</a:t>
            </a:r>
            <a:r>
              <a:rPr lang="en-US" sz="6600" dirty="0" err="1"/>
              <a:t>Arḍi</a:t>
            </a:r>
            <a:r>
              <a:rPr lang="en-US" sz="6600" dirty="0"/>
              <a:t> </a:t>
            </a:r>
            <a:r>
              <a:rPr lang="en-US" sz="6600" dirty="0" err="1"/>
              <a:t>waHādhī</a:t>
            </a:r>
            <a:r>
              <a:rPr lang="en-US" sz="6600" dirty="0"/>
              <a:t> </a:t>
            </a:r>
            <a:r>
              <a:rPr lang="en-US" sz="6600" dirty="0" err="1"/>
              <a:t>Rrubūʻ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68943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يـــا رَبُّ إِلَــيـــكَ صَـــلاتـــي</a:t>
            </a:r>
            <a:br>
              <a:rPr lang="ar-KW" sz="6600" dirty="0"/>
            </a:br>
            <a:r>
              <a:rPr lang="ar-KW" sz="6600" dirty="0"/>
              <a:t>تَــنــســابُ بِــكُــلِّ خُــشــوع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You, oh Lord, I offer my prayer raised in humility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Rabbu</a:t>
            </a:r>
            <a:r>
              <a:rPr lang="en-US" sz="6600" dirty="0"/>
              <a:t> ‛</a:t>
            </a:r>
            <a:r>
              <a:rPr lang="en-US" sz="6600" dirty="0" err="1"/>
              <a:t>Elayka</a:t>
            </a:r>
            <a:r>
              <a:rPr lang="en-US" sz="6600" dirty="0"/>
              <a:t> </a:t>
            </a:r>
            <a:r>
              <a:rPr lang="en-US" sz="6600" dirty="0" err="1"/>
              <a:t>Ṣalātī</a:t>
            </a:r>
            <a:br>
              <a:rPr lang="en-US" sz="6600" dirty="0"/>
            </a:br>
            <a:r>
              <a:rPr lang="en-US" sz="6600" dirty="0" err="1"/>
              <a:t>Tansābu</a:t>
            </a:r>
            <a:r>
              <a:rPr lang="en-US" sz="6600" dirty="0"/>
              <a:t> </a:t>
            </a:r>
            <a:r>
              <a:rPr lang="en-US" sz="6600" dirty="0" err="1"/>
              <a:t>biKulli</a:t>
            </a:r>
            <a:r>
              <a:rPr lang="en-US" sz="6600" dirty="0"/>
              <a:t> </a:t>
            </a:r>
            <a:r>
              <a:rPr lang="en-US" sz="6600" dirty="0" err="1"/>
              <a:t>Khushūʻ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14123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هــا قَــد أَودَعــتُ حَــيــاتــي</a:t>
            </a:r>
            <a:br>
              <a:rPr lang="ar-KW" sz="6600" dirty="0"/>
            </a:br>
            <a:r>
              <a:rPr lang="ar-KW" sz="6600" dirty="0"/>
              <a:t>بِــيَــدَيــكَ وَمــا مِــن رُجــوع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submit my whole life in Your Hands </a:t>
            </a:r>
            <a:br>
              <a:rPr lang="en-US" dirty="0"/>
            </a:br>
            <a:r>
              <a:rPr lang="en-US" dirty="0"/>
              <a:t>without looking back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Hā</a:t>
            </a:r>
            <a:r>
              <a:rPr lang="en-US" sz="6600" dirty="0"/>
              <a:t> </a:t>
            </a:r>
            <a:r>
              <a:rPr lang="en-US" sz="6600" dirty="0" err="1"/>
              <a:t>Qad</a:t>
            </a:r>
            <a:r>
              <a:rPr lang="en-US" sz="6600" dirty="0"/>
              <a:t> ‛</a:t>
            </a:r>
            <a:r>
              <a:rPr lang="en-US" sz="6600" dirty="0" err="1"/>
              <a:t>Awdaʻtu</a:t>
            </a:r>
            <a:r>
              <a:rPr lang="en-US" sz="6600" dirty="0"/>
              <a:t> </a:t>
            </a:r>
            <a:r>
              <a:rPr lang="en-US" sz="6600" dirty="0" err="1"/>
              <a:t>Ḥayātī</a:t>
            </a:r>
            <a:br>
              <a:rPr lang="en-US" sz="6600" dirty="0"/>
            </a:br>
            <a:r>
              <a:rPr lang="en-US" sz="6600" dirty="0" err="1"/>
              <a:t>biYadayka</a:t>
            </a:r>
            <a:r>
              <a:rPr lang="en-US" sz="6600" dirty="0"/>
              <a:t> </a:t>
            </a:r>
            <a:r>
              <a:rPr lang="en-US" sz="6600" dirty="0" err="1"/>
              <a:t>waMā</a:t>
            </a:r>
            <a:r>
              <a:rPr lang="en-US" sz="6600" dirty="0"/>
              <a:t> Min </a:t>
            </a:r>
            <a:r>
              <a:rPr lang="en-US" sz="6600" dirty="0" err="1"/>
              <a:t>Rujūʻ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65968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1923</TotalTime>
  <Words>645</Words>
  <Application>Microsoft Office PowerPoint</Application>
  <PresentationFormat>Widescreen</PresentationFormat>
  <Paragraphs>70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Office Theme</vt:lpstr>
      <vt:lpstr>يـا رَبُّ إِلَــيــكَ صَــلاتــي</vt:lpstr>
      <vt:lpstr>يـــا رَبُّ إِلَــيـــكَ صَـــلاتـــي تَــنــســابُ بِــكُــلِّ خُــشــوع</vt:lpstr>
      <vt:lpstr>هــا قَــد أَودَعــتُ حَــيــاتــي بِــيَــدَيــكَ وَمــا مِــن رُجــوع</vt:lpstr>
      <vt:lpstr>أَدعــوكَ وَقَــلــبــي عــامِــرٌ بِالأَمَــلِ وَبِــالإيــمــان</vt:lpstr>
      <vt:lpstr>لأَنَّـــكَ رَبٌّ غـــافِـــرٌ وَحِــمــاكَ نَــعــيــمُ أَمــان</vt:lpstr>
      <vt:lpstr>أَنـــتَ الــخَـــلاَّقُ الــقـــادِرُ يـــا مَــن صَــنَــعَ الإِنــســان</vt:lpstr>
      <vt:lpstr>يَــهــديــنــي سَــنــاكَ الــبــاهِــرُ لِــحِــمــاكَ الــقَــوِيِّ الـمَــنــوع</vt:lpstr>
      <vt:lpstr>يـــا رَبُّ إِلَــيـــكَ صَـــلاتـــي تَــنــســابُ بِــكُــلِّ خُــشــوع</vt:lpstr>
      <vt:lpstr>هــا قَــد أَودَعــتُ حَــيــاتــي بِــيَــدَيــكَ وَمــا مِــن رُجــوع</vt:lpstr>
      <vt:lpstr>فــي تَــجــوالــي وَمَــســيــري فــي الــحِـــلِّ وَفــي الــتَّــرحــال</vt:lpstr>
      <vt:lpstr>أَدعــوكَ فَــيَــنــقــى ضَــمــيــري إِذ يُــعــفــى مِــنَ الأَثــقــال</vt:lpstr>
      <vt:lpstr>وَغَــدًا سَــيَــؤولُ مَــصــيــري لِــحِــمــاكَ وَنِــعــمَ الــمــآل</vt:lpstr>
      <vt:lpstr>إِن أَكـــبُ فَــأَنــتَ مُــجــيــري فِــلِــذا لَــن أَخــشــى الــوُقــوع</vt:lpstr>
      <vt:lpstr>يـــا رَبُّ إِلَــيـــكَ صَـــلاتـــي تَــنــســابُ بِــكُــلِّ خُــشــوع</vt:lpstr>
      <vt:lpstr>هــا قَــد أَودَعــتُ حَــيــاتــي بِــيَــدَيــكَ وَمــا مِــن رُجــوع</vt:lpstr>
      <vt:lpstr>سَـــدِّد يـــا رَبُّ خُـــطـــايَ كَــيْــمــا أَحــيــا بِــرِضــاك</vt:lpstr>
      <vt:lpstr>لا تَــتْــرُكـــنــي بِـــهَـــــوايَ أَمْــضــي بِــدُروبِ الــهَــلاك</vt:lpstr>
      <vt:lpstr>إِن أَصْـــرُخَ مِـــن دُنـــيـــايَ يــا رَبَّ الــسَّــمــا رُحْــمــاك</vt:lpstr>
      <vt:lpstr>فَــسَــلامُـــكَ كُـــلُّ مُـــنـــايَ فــي الأَرْضِ وَهــذي الــرُّبــوع</vt:lpstr>
      <vt:lpstr>يـــا رَبُّ إِلَــيـــكَ صَـــلاتـــي تَــنــســابُ بِــكُــلِّ خُــشــوع</vt:lpstr>
      <vt:lpstr>هــا قَــد أَودَعــتُ حَــيــاتــي بِــيَــدَيــكَ وَمــا مِــن رُجــوع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Rabbu ‛Elayka Ṣalātī - يا رب إليك صلاتي</dc:title>
  <dc:subject/>
  <dc:creator>Nizar Fares</dc:creator>
  <cp:keywords>Zaki Nassif</cp:keywords>
  <cp:lastModifiedBy>Honey Funny</cp:lastModifiedBy>
  <cp:revision>158</cp:revision>
  <dcterms:created xsi:type="dcterms:W3CDTF">2014-06-01T05:24:09Z</dcterms:created>
  <dcterms:modified xsi:type="dcterms:W3CDTF">2020-05-07T01:18:06Z</dcterms:modified>
  <cp:category/>
</cp:coreProperties>
</file>