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2" r:id="rId1"/>
  </p:sldMasterIdLst>
  <p:notesMasterIdLst>
    <p:notesMasterId r:id="rId17"/>
  </p:notesMasterIdLst>
  <p:handoutMasterIdLst>
    <p:handoutMasterId r:id="rId18"/>
  </p:handoutMasterIdLst>
  <p:sldIdLst>
    <p:sldId id="295" r:id="rId2"/>
    <p:sldId id="258" r:id="rId3"/>
    <p:sldId id="259" r:id="rId4"/>
    <p:sldId id="269" r:id="rId5"/>
    <p:sldId id="260" r:id="rId6"/>
    <p:sldId id="261" r:id="rId7"/>
    <p:sldId id="262" r:id="rId8"/>
    <p:sldId id="263" r:id="rId9"/>
    <p:sldId id="272" r:id="rId10"/>
    <p:sldId id="265" r:id="rId11"/>
    <p:sldId id="266" r:id="rId12"/>
    <p:sldId id="267" r:id="rId13"/>
    <p:sldId id="273" r:id="rId14"/>
    <p:sldId id="274" r:id="rId15"/>
    <p:sldId id="349" r:id="rId1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901" autoAdjust="0"/>
    <p:restoredTop sz="94681"/>
  </p:normalViewPr>
  <p:slideViewPr>
    <p:cSldViewPr snapToGrid="0" snapToObjects="1">
      <p:cViewPr varScale="1">
        <p:scale>
          <a:sx n="44" d="100"/>
          <a:sy n="44" d="100"/>
        </p:scale>
        <p:origin x="36" y="122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-2707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08/08/2025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08/08/2025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944895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8037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0705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1411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20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405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7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60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2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6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400" b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4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24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726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423160"/>
          </a:xfrm>
          <a:prstGeom prst="rect">
            <a:avLst/>
          </a:prstGeom>
        </p:spPr>
        <p:txBody>
          <a:bodyPr vert="horz" lIns="0" tIns="45720" rIns="0" bIns="45720" rtlCol="0" anchor="ctr" anchorCtr="0">
            <a:noAutofit/>
          </a:bodyPr>
          <a:lstStyle>
            <a:lvl1pPr rtl="1">
              <a:lnSpc>
                <a:spcPct val="120000"/>
              </a:lnSpc>
              <a:defRPr sz="54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4697289"/>
            <a:ext cx="11887200" cy="2103120"/>
          </a:xfrm>
          <a:prstGeom prst="rect">
            <a:avLst/>
          </a:prstGeom>
        </p:spPr>
        <p:txBody>
          <a:bodyPr vert="horz" lIns="0" rIns="0" anchor="ctr" anchorCtr="0">
            <a:no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575029"/>
            <a:ext cx="11887200" cy="2103120"/>
          </a:xfrm>
          <a:prstGeom prst="rect">
            <a:avLst/>
          </a:prstGeom>
        </p:spPr>
        <p:txBody>
          <a:bodyPr lIns="0" rIns="0" anchor="ctr" anchorCtr="0">
            <a:no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44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66642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45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2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 i="0">
                <a:solidFill>
                  <a:srgbClr val="7030A0"/>
                </a:solidFill>
                <a:effectLst/>
                <a:latin typeface="+mn-lt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495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16530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8274331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2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27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225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3429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685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0287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225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27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042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7" y="4655471"/>
            <a:ext cx="6149009" cy="731520"/>
          </a:xfrm>
          <a:prstGeom prst="rect">
            <a:avLst/>
          </a:prstGeom>
        </p:spPr>
        <p:txBody>
          <a:bodyPr vert="horz" wrap="none" lIns="68580" tIns="34290" rIns="68580" bIns="3429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2700" dirty="0"/>
              <a:t>مِــنَ الـتَّـعَــنِّــي إِلــى الـتَّـغَــنِّــي</a:t>
            </a:r>
            <a:endParaRPr lang="en-US" sz="27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7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7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24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24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7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9131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421298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342900" rtl="0" eaLnBrk="1" latinLnBrk="0" hangingPunct="1">
        <a:spcBef>
          <a:spcPct val="0"/>
        </a:spcBef>
        <a:buNone/>
        <a:defRPr sz="3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3429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6858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0287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371600" indent="0" algn="l" defTabSz="342900" rtl="0" eaLnBrk="1" latinLnBrk="0" hangingPunct="1">
        <a:spcBef>
          <a:spcPct val="20000"/>
        </a:spcBef>
        <a:buFont typeface="Arial"/>
        <a:buNone/>
        <a:defRPr sz="3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18859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342900" rtl="0" eaLnBrk="1" latinLnBrk="0" hangingPunct="1">
        <a:spcBef>
          <a:spcPct val="20000"/>
        </a:spcBef>
        <a:buFont typeface="Arial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3429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spcBef>
                <a:spcPts val="0"/>
              </a:spcBef>
            </a:pPr>
            <a:r>
              <a:rPr lang="ar-KW" sz="6000" dirty="0"/>
              <a:t>قَـــــرَّرتُ أَن أَخــتــــــار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I Decided to Choose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sz="4400" dirty="0" err="1"/>
              <a:t>Qarrartu</a:t>
            </a:r>
            <a:r>
              <a:rPr lang="en-US" sz="4400" dirty="0"/>
              <a:t> ‛An ‛</a:t>
            </a:r>
            <a:r>
              <a:rPr lang="en-US" sz="4400" dirty="0" err="1"/>
              <a:t>Akhtār</a:t>
            </a:r>
            <a:endParaRPr lang="en-US" sz="4400" dirty="0"/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1EB96D8-A71B-E376-27F4-D14A534B0B2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>
            <a:normAutofit/>
          </a:bodyPr>
          <a:lstStyle/>
          <a:p>
            <a:r>
              <a:rPr lang="en-US" sz="3200" dirty="0"/>
              <a:t>Lyrics by: Fr. Fadi </a:t>
            </a:r>
            <a:r>
              <a:rPr lang="en-US" sz="3200" dirty="0" err="1"/>
              <a:t>Jandah</a:t>
            </a:r>
            <a:endParaRPr lang="en-US" sz="3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D7FCE90-C696-A3FD-0C42-7F5B124ECA9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Kalimāt</a:t>
            </a:r>
            <a:r>
              <a:rPr lang="en-US" sz="3200" dirty="0"/>
              <a:t>: Fr. Fadi </a:t>
            </a:r>
            <a:r>
              <a:rPr lang="en-US" sz="3200" dirty="0" err="1"/>
              <a:t>Jandah</a:t>
            </a:r>
            <a:endParaRPr lang="en-US" sz="320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4FAE5C8-900F-BAD5-2335-C25D731A4362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US" sz="3200" dirty="0"/>
              <a:t>Music and Arranged by: Charles Chlela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4E98562-8FBD-B486-527E-27DC17496C8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>
            <a:normAutofit/>
          </a:bodyPr>
          <a:lstStyle/>
          <a:p>
            <a:r>
              <a:rPr lang="en-US" sz="3200" dirty="0" err="1"/>
              <a:t>Talḥīn</a:t>
            </a:r>
            <a:r>
              <a:rPr lang="en-US" sz="3200" dirty="0"/>
              <a:t> </a:t>
            </a:r>
            <a:r>
              <a:rPr lang="en-US" sz="3200" dirty="0" err="1"/>
              <a:t>waTawzīʻ</a:t>
            </a:r>
            <a:r>
              <a:rPr lang="en-US" sz="3200" dirty="0"/>
              <a:t>: Charles Chlela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E519FC78-C5FF-C1F1-98CB-FF3D02097A9F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كلمات: أ. فادي جندح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5F879C7-68ED-CB6C-016B-800E419A38A2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/>
        <p:txBody>
          <a:bodyPr>
            <a:normAutofit/>
          </a:bodyPr>
          <a:lstStyle/>
          <a:p>
            <a:r>
              <a:rPr lang="ar-SA" sz="3200" dirty="0"/>
              <a:t>تلحين وتوزيع: شارل شلالا</a:t>
            </a:r>
          </a:p>
        </p:txBody>
      </p:sp>
    </p:spTree>
    <p:extLst>
      <p:ext uri="{BB962C8B-B14F-4D97-AF65-F5344CB8AC3E}">
        <p14:creationId xmlns:p14="http://schemas.microsoft.com/office/powerpoint/2010/main" val="3176831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كَـــيْـــفَ أرَى الـــكَـــونَ يَـــيْـــبَـــسُ </a:t>
            </a:r>
            <a:br>
              <a:rPr lang="ar-KW" sz="6600" dirty="0"/>
            </a:br>
            <a:r>
              <a:rPr lang="ar-KW" sz="6600" dirty="0"/>
              <a:t>وَفــــي يَــــدي الــــبِــــــــذار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How can I see the world fading</a:t>
            </a:r>
          </a:p>
          <a:p>
            <a:r>
              <a:rPr lang="en-US" dirty="0"/>
              <a:t>while I hold the seeds in my hands?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Kayfa</a:t>
            </a:r>
            <a:r>
              <a:rPr lang="en-US" sz="6600" dirty="0"/>
              <a:t> ‛</a:t>
            </a:r>
            <a:r>
              <a:rPr lang="en-US" sz="6600" dirty="0" err="1"/>
              <a:t>Arāl</a:t>
            </a:r>
            <a:r>
              <a:rPr lang="en-US" sz="6600" dirty="0"/>
              <a:t> </a:t>
            </a:r>
            <a:r>
              <a:rPr lang="en-US" sz="6600" dirty="0" err="1"/>
              <a:t>Kawna</a:t>
            </a:r>
            <a:r>
              <a:rPr lang="en-US" sz="6600" dirty="0"/>
              <a:t> </a:t>
            </a:r>
            <a:r>
              <a:rPr lang="en-US" sz="6600" dirty="0" err="1"/>
              <a:t>Yaybasu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 err="1"/>
              <a:t>waFī</a:t>
            </a:r>
            <a:r>
              <a:rPr lang="en-US" sz="6600" dirty="0"/>
              <a:t> </a:t>
            </a:r>
            <a:r>
              <a:rPr lang="en-US" sz="6600" dirty="0" err="1"/>
              <a:t>Yadīl</a:t>
            </a:r>
            <a:r>
              <a:rPr lang="en-US" sz="6600" dirty="0"/>
              <a:t> </a:t>
            </a:r>
            <a:r>
              <a:rPr lang="en-US" sz="6600" dirty="0" err="1"/>
              <a:t>Bidhār</a:t>
            </a:r>
            <a:r>
              <a:rPr lang="en-US" sz="6600" dirty="0"/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004901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لا، لَــــن أَبـــقَـــــى جــــامِــــــدًا </a:t>
            </a:r>
            <a:br>
              <a:rPr lang="ar-KW" sz="6600" dirty="0"/>
            </a:br>
            <a:r>
              <a:rPr lang="ar-KW" sz="6600" dirty="0"/>
              <a:t>قَــــرَّرْتُ أن أَخــــتــــــار!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No, I won’t be silent, I decided to choose!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Lā</a:t>
            </a:r>
            <a:r>
              <a:rPr lang="en-US" sz="6600" dirty="0"/>
              <a:t> Lan ‛</a:t>
            </a:r>
            <a:r>
              <a:rPr lang="en-US" sz="6600" dirty="0" err="1"/>
              <a:t>Abqā</a:t>
            </a:r>
            <a:r>
              <a:rPr lang="en-US" sz="6600" dirty="0"/>
              <a:t> </a:t>
            </a:r>
            <a:r>
              <a:rPr lang="en-US" sz="6600" dirty="0" err="1"/>
              <a:t>Jāmidan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 err="1"/>
              <a:t>Qarrartu</a:t>
            </a:r>
            <a:r>
              <a:rPr lang="en-US" sz="6600" dirty="0"/>
              <a:t> ‛An ‛</a:t>
            </a:r>
            <a:r>
              <a:rPr lang="en-US" sz="6600" dirty="0" err="1"/>
              <a:t>Akhtār</a:t>
            </a:r>
            <a:r>
              <a:rPr lang="en-US" sz="66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576159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كَـــيْ أَبْـــنِـــــيَ الــجُــــســـــــور </a:t>
            </a:r>
            <a:br>
              <a:rPr lang="ar-KW" sz="6600" dirty="0"/>
            </a:br>
            <a:r>
              <a:rPr lang="ar-KW" sz="6600" dirty="0"/>
              <a:t>وَأُدَمِّـــــــرَ الــجِــــــدار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So I can build bridges of love</a:t>
            </a:r>
            <a:br>
              <a:rPr lang="en-US" dirty="0"/>
            </a:br>
            <a:r>
              <a:rPr lang="en-US" dirty="0"/>
              <a:t>and put down walls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6600" dirty="0"/>
              <a:t>Kay ‛</a:t>
            </a:r>
            <a:r>
              <a:rPr lang="en-US" sz="6600" dirty="0" err="1"/>
              <a:t>Abniyal</a:t>
            </a:r>
            <a:r>
              <a:rPr lang="en-US" sz="6600" dirty="0"/>
              <a:t> </a:t>
            </a:r>
            <a:r>
              <a:rPr lang="en-US" sz="6600" dirty="0" err="1"/>
              <a:t>Jusūr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 err="1"/>
              <a:t>wa‛Udammiral</a:t>
            </a:r>
            <a:r>
              <a:rPr lang="en-US" sz="6600" dirty="0"/>
              <a:t> </a:t>
            </a:r>
            <a:r>
              <a:rPr lang="en-US" sz="6600" dirty="0" err="1"/>
              <a:t>Jidār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327976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r-KW" sz="6600" dirty="0"/>
              <a:t>هَــبْــنــي رَبِّـــي قَــلــبَ طِــفْـــلٍ ...</a:t>
            </a:r>
            <a:br>
              <a:rPr lang="ar-KW" sz="6600" dirty="0"/>
            </a:br>
            <a:r>
              <a:rPr lang="ar-KW" sz="6600" dirty="0"/>
              <a:t>لا قَـــلْــــبَ كِــــبـــــــار!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God, change my heart to be pure..</a:t>
            </a:r>
            <a:br>
              <a:rPr lang="en-US" dirty="0"/>
            </a:br>
            <a:r>
              <a:rPr lang="en-US" dirty="0"/>
              <a:t>a heart of a child!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Habnī</a:t>
            </a:r>
            <a:r>
              <a:rPr lang="en-US" sz="6600" dirty="0"/>
              <a:t> </a:t>
            </a:r>
            <a:r>
              <a:rPr lang="en-US" sz="6600" dirty="0" err="1"/>
              <a:t>Rabbī</a:t>
            </a:r>
            <a:r>
              <a:rPr lang="en-US" sz="6600" dirty="0"/>
              <a:t> </a:t>
            </a:r>
            <a:r>
              <a:rPr lang="en-US" sz="6600" dirty="0" err="1"/>
              <a:t>Qalba</a:t>
            </a:r>
            <a:r>
              <a:rPr lang="en-US" sz="6600" dirty="0"/>
              <a:t> </a:t>
            </a:r>
            <a:r>
              <a:rPr lang="en-US" sz="6600" dirty="0" err="1"/>
              <a:t>Ṭeflen</a:t>
            </a:r>
            <a:r>
              <a:rPr lang="en-US" sz="6600" dirty="0"/>
              <a:t> … </a:t>
            </a:r>
            <a:br>
              <a:rPr lang="en-US" sz="6600" dirty="0"/>
            </a:br>
            <a:r>
              <a:rPr lang="en-US" sz="6600" dirty="0" err="1"/>
              <a:t>Lā</a:t>
            </a:r>
            <a:r>
              <a:rPr lang="en-US" sz="6600" dirty="0"/>
              <a:t> </a:t>
            </a:r>
            <a:r>
              <a:rPr lang="en-US" sz="6600" dirty="0" err="1"/>
              <a:t>Qalba</a:t>
            </a:r>
            <a:r>
              <a:rPr lang="en-US" sz="6600" dirty="0"/>
              <a:t> </a:t>
            </a:r>
            <a:r>
              <a:rPr lang="en-US" sz="6600" dirty="0" err="1"/>
              <a:t>Kibār</a:t>
            </a:r>
            <a:r>
              <a:rPr lang="en-US" sz="66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2553509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سَــأُخــبِـــرُ عَــنْــكَ لَـــن أخــجَـــل ... </a:t>
            </a:r>
            <a:br>
              <a:rPr lang="ar-KW" sz="6600" dirty="0"/>
            </a:br>
            <a:r>
              <a:rPr lang="ar-KW" sz="6600" dirty="0"/>
              <a:t>هـــــذِهِ رَغــبَـــتـــــــي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won’t be ashamed to proclaim Your Name</a:t>
            </a:r>
          </a:p>
          <a:p>
            <a:r>
              <a:rPr lang="en-US" dirty="0"/>
              <a:t>This is my wish!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sa‛Ukhberu</a:t>
            </a:r>
            <a:r>
              <a:rPr lang="en-US" sz="6600" dirty="0"/>
              <a:t> ‘</a:t>
            </a:r>
            <a:r>
              <a:rPr lang="en-US" sz="6600" dirty="0" err="1"/>
              <a:t>Anka</a:t>
            </a:r>
            <a:r>
              <a:rPr lang="en-US" sz="6600" dirty="0"/>
              <a:t>, Lan ‛</a:t>
            </a:r>
            <a:r>
              <a:rPr lang="en-US" sz="6600" dirty="0" err="1"/>
              <a:t>Akhjal</a:t>
            </a:r>
            <a:r>
              <a:rPr lang="en-US" sz="6600" dirty="0"/>
              <a:t> … </a:t>
            </a:r>
            <a:br>
              <a:rPr lang="en-US" sz="6600" dirty="0"/>
            </a:br>
            <a:r>
              <a:rPr lang="en-US" sz="6600" dirty="0" err="1"/>
              <a:t>Hādhihi</a:t>
            </a:r>
            <a:r>
              <a:rPr lang="en-US" sz="6600" dirty="0"/>
              <a:t> </a:t>
            </a:r>
            <a:r>
              <a:rPr lang="en-US" sz="6600" dirty="0" err="1"/>
              <a:t>Raghbatī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443783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سَـــأشـــهَــــدُ عَـــنْــــكَ دَوْمًــــا </a:t>
            </a:r>
            <a:br>
              <a:rPr lang="ar-KW" sz="6600" dirty="0"/>
            </a:br>
            <a:r>
              <a:rPr lang="ar-KW" sz="6600" dirty="0"/>
              <a:t>لَـــيْـــــلَ نَــــهـــــــار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Day and night, I will always be a witness for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sa‛Ash’hadu</a:t>
            </a:r>
            <a:r>
              <a:rPr lang="en-US" sz="6600" dirty="0"/>
              <a:t> ‘</a:t>
            </a:r>
            <a:r>
              <a:rPr lang="en-US" sz="6600" dirty="0" err="1"/>
              <a:t>Anka</a:t>
            </a:r>
            <a:r>
              <a:rPr lang="en-US" sz="6600" dirty="0"/>
              <a:t> </a:t>
            </a:r>
            <a:r>
              <a:rPr lang="en-US" sz="6600" dirty="0" err="1"/>
              <a:t>Dawman</a:t>
            </a:r>
            <a:br>
              <a:rPr lang="en-US" sz="6600" dirty="0"/>
            </a:br>
            <a:r>
              <a:rPr lang="en-US" sz="6600" dirty="0"/>
              <a:t>Layla </a:t>
            </a:r>
            <a:r>
              <a:rPr lang="en-US" sz="6600" dirty="0" err="1"/>
              <a:t>Nahār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4973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سَــأَعــيــشُ، مِــنْــكَ لَــن أَشــبَـــع </a:t>
            </a:r>
            <a:br>
              <a:rPr lang="ar-KW" sz="6600" dirty="0"/>
            </a:br>
            <a:r>
              <a:rPr lang="ar-KW" sz="6600" dirty="0"/>
              <a:t>هـــــذِهِ دَعـــــوَتـــــــي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My calling is living not having enough of You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sa‛A‘īshu</a:t>
            </a:r>
            <a:r>
              <a:rPr lang="en-US" sz="6600" dirty="0"/>
              <a:t>, </a:t>
            </a:r>
            <a:r>
              <a:rPr lang="en-US" sz="6600" dirty="0" err="1"/>
              <a:t>Minka</a:t>
            </a:r>
            <a:r>
              <a:rPr lang="en-US" sz="6600" dirty="0"/>
              <a:t> Lan ‛</a:t>
            </a:r>
            <a:r>
              <a:rPr lang="en-US" sz="6600" dirty="0" err="1"/>
              <a:t>Ashba</a:t>
            </a:r>
            <a:r>
              <a:rPr lang="en-US" sz="6600" dirty="0"/>
              <a:t>‘ </a:t>
            </a:r>
            <a:br>
              <a:rPr lang="en-US" sz="6600" dirty="0"/>
            </a:br>
            <a:r>
              <a:rPr lang="en-US" sz="6600" dirty="0" err="1"/>
              <a:t>Hādhihi</a:t>
            </a:r>
            <a:r>
              <a:rPr lang="en-US" sz="6600" dirty="0"/>
              <a:t> </a:t>
            </a:r>
            <a:r>
              <a:rPr lang="en-US" sz="6600" dirty="0" err="1"/>
              <a:t>Da‘watī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1934528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لا، لَــــن أَبـــقَـــــى جــــامِــــــدًا </a:t>
            </a:r>
            <a:br>
              <a:rPr lang="ar-KW" sz="6600" dirty="0"/>
            </a:br>
            <a:r>
              <a:rPr lang="ar-KW" sz="6600" dirty="0"/>
              <a:t>قَــــرَّرْتُ أن أَخــــتــــــار!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No, I won’t be silent, I decided to choose!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Lā</a:t>
            </a:r>
            <a:r>
              <a:rPr lang="en-US" sz="6600" dirty="0"/>
              <a:t> Lan ‛</a:t>
            </a:r>
            <a:r>
              <a:rPr lang="en-US" sz="6600" dirty="0" err="1"/>
              <a:t>Abqā</a:t>
            </a:r>
            <a:r>
              <a:rPr lang="en-US" sz="6600" dirty="0"/>
              <a:t> </a:t>
            </a:r>
            <a:r>
              <a:rPr lang="en-US" sz="6600" dirty="0" err="1"/>
              <a:t>Jāmidan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 err="1"/>
              <a:t>Qarrartu</a:t>
            </a:r>
            <a:r>
              <a:rPr lang="en-US" sz="6600" dirty="0"/>
              <a:t> ‛An ‛</a:t>
            </a:r>
            <a:r>
              <a:rPr lang="en-US" sz="6600" dirty="0" err="1"/>
              <a:t>Akhtār</a:t>
            </a:r>
            <a:r>
              <a:rPr lang="en-US" sz="66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85996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سَــــأُومِــــنُ بِــــكَ بِـــثِــــقَـــــــةٍ </a:t>
            </a:r>
            <a:br>
              <a:rPr lang="ar-KW" sz="6600" dirty="0"/>
            </a:br>
            <a:r>
              <a:rPr lang="ar-KW" sz="6600" dirty="0"/>
              <a:t>أنــــتَ صَــخـــرَتــــــي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I’d believe in You, and confidently say;</a:t>
            </a:r>
            <a:br>
              <a:rPr lang="en-US" dirty="0"/>
            </a:br>
            <a:r>
              <a:rPr lang="en-US" dirty="0"/>
              <a:t>“You are my Rock”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sa‛U‛minu</a:t>
            </a:r>
            <a:r>
              <a:rPr lang="en-US" sz="6600" dirty="0"/>
              <a:t> </a:t>
            </a:r>
            <a:r>
              <a:rPr lang="en-US" sz="6600" dirty="0" err="1"/>
              <a:t>Bika</a:t>
            </a:r>
            <a:r>
              <a:rPr lang="en-US" sz="6600" dirty="0"/>
              <a:t> </a:t>
            </a:r>
            <a:r>
              <a:rPr lang="en-US" sz="6600" dirty="0" err="1"/>
              <a:t>biThiqaten</a:t>
            </a:r>
            <a:br>
              <a:rPr lang="en-US" sz="6600" dirty="0"/>
            </a:br>
            <a:r>
              <a:rPr lang="en-US" sz="6600" dirty="0"/>
              <a:t>‛Anta </a:t>
            </a:r>
            <a:r>
              <a:rPr lang="en-US" sz="6600" dirty="0" err="1"/>
              <a:t>Ṣakhratī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91173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وَأُعــــلِــــــنُ أَنَّ روحَـــــــكَ </a:t>
            </a:r>
            <a:br>
              <a:rPr lang="ar-KW" sz="6600" dirty="0"/>
            </a:br>
            <a:r>
              <a:rPr lang="ar-KW" sz="6600" dirty="0"/>
              <a:t>نـــــــورٌ وَنـــــــــــار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I’d declare your Holy Spirit is light and fire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wa‛U‘linu</a:t>
            </a:r>
            <a:r>
              <a:rPr lang="en-US" sz="6600" dirty="0"/>
              <a:t> ‛Anna </a:t>
            </a:r>
            <a:r>
              <a:rPr lang="en-US" sz="6600" dirty="0" err="1"/>
              <a:t>Rūḥaka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 err="1"/>
              <a:t>Nūron</a:t>
            </a:r>
            <a:r>
              <a:rPr lang="en-US" sz="6600" dirty="0"/>
              <a:t> </a:t>
            </a:r>
            <a:r>
              <a:rPr lang="en-US" sz="6600" dirty="0" err="1"/>
              <a:t>waNār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01543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سـأُنــشِــــدُ مَـــدَى الـحَـــيــــاةِ </a:t>
            </a:r>
            <a:br>
              <a:rPr lang="ar-KW" sz="6600" dirty="0"/>
            </a:br>
            <a:r>
              <a:rPr lang="ar-KW" sz="6600" dirty="0"/>
              <a:t>أنــــتَ نَــغـــمَـــتــــــي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I’d praise You for life, You are my lifelong melody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sa‛Unshidu</a:t>
            </a:r>
            <a:r>
              <a:rPr lang="en-US" sz="6600" dirty="0"/>
              <a:t> </a:t>
            </a:r>
            <a:r>
              <a:rPr lang="en-US" sz="6600" dirty="0" err="1"/>
              <a:t>Madāl</a:t>
            </a:r>
            <a:r>
              <a:rPr lang="en-US" sz="6600" dirty="0"/>
              <a:t> </a:t>
            </a:r>
            <a:r>
              <a:rPr lang="en-US" sz="6600" dirty="0" err="1">
                <a:cs typeface="Calibri Light" panose="020F0302020204030204" pitchFamily="34" charset="0"/>
              </a:rPr>
              <a:t>Ḥayāti</a:t>
            </a:r>
            <a:r>
              <a:rPr lang="en-US" sz="6600" dirty="0">
                <a:cs typeface="Calibri Light" panose="020F0302020204030204" pitchFamily="34" charset="0"/>
              </a:rPr>
              <a:t> </a:t>
            </a:r>
            <a:br>
              <a:rPr lang="en-US" sz="6600" dirty="0">
                <a:cs typeface="Calibri Light" panose="020F0302020204030204" pitchFamily="34" charset="0"/>
              </a:rPr>
            </a:br>
            <a:r>
              <a:rPr lang="en-US" sz="6600" dirty="0">
                <a:cs typeface="Calibri Light" panose="020F0302020204030204" pitchFamily="34" charset="0"/>
              </a:rPr>
              <a:t>‛Anta </a:t>
            </a:r>
            <a:r>
              <a:rPr lang="en-US" sz="6600" dirty="0" err="1">
                <a:cs typeface="Calibri Light" panose="020F0302020204030204" pitchFamily="34" charset="0"/>
              </a:rPr>
              <a:t>Naghmatī</a:t>
            </a:r>
            <a:endParaRPr lang="en-US" sz="6600" dirty="0"/>
          </a:p>
        </p:txBody>
      </p:sp>
    </p:spTree>
    <p:extLst>
      <p:ext uri="{BB962C8B-B14F-4D97-AF65-F5344CB8AC3E}">
        <p14:creationId xmlns:p14="http://schemas.microsoft.com/office/powerpoint/2010/main" val="26944818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لا، لَــــن أَبـــقَـــــى جــــامِــــــدًا </a:t>
            </a:r>
            <a:br>
              <a:rPr lang="ar-KW" sz="6600" dirty="0"/>
            </a:br>
            <a:r>
              <a:rPr lang="ar-KW" sz="6600" dirty="0"/>
              <a:t>قَــــرَّرْتُ أن أَخــــتــــــار!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No, I won’t be silent, I decided to choose!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 err="1"/>
              <a:t>Lā</a:t>
            </a:r>
            <a:r>
              <a:rPr lang="en-US" sz="6600" dirty="0"/>
              <a:t> Lan ‛</a:t>
            </a:r>
            <a:r>
              <a:rPr lang="en-US" sz="6600" dirty="0" err="1"/>
              <a:t>Abqā</a:t>
            </a:r>
            <a:r>
              <a:rPr lang="en-US" sz="6600" dirty="0"/>
              <a:t> </a:t>
            </a:r>
            <a:r>
              <a:rPr lang="en-US" sz="6600" dirty="0" err="1"/>
              <a:t>Jāmidan</a:t>
            </a:r>
            <a:r>
              <a:rPr lang="en-US" sz="6600" dirty="0"/>
              <a:t> </a:t>
            </a:r>
            <a:br>
              <a:rPr lang="en-US" sz="6600" dirty="0"/>
            </a:br>
            <a:r>
              <a:rPr lang="en-US" sz="6600" dirty="0" err="1"/>
              <a:t>Qarrartu</a:t>
            </a:r>
            <a:r>
              <a:rPr lang="en-US" sz="6600" dirty="0"/>
              <a:t> ‛An ‛</a:t>
            </a:r>
            <a:r>
              <a:rPr lang="en-US" sz="6600" dirty="0" err="1"/>
              <a:t>Akhtār</a:t>
            </a:r>
            <a:r>
              <a:rPr lang="en-US" sz="6600" dirty="0"/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764590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sz="6600" dirty="0"/>
              <a:t>أَخــــتــــــاركَ يــســــوع!</a:t>
            </a:r>
            <a:endParaRPr lang="en-US" sz="66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Choose You.. Jesus!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n-US" sz="6600" dirty="0"/>
              <a:t>‛</a:t>
            </a:r>
            <a:r>
              <a:rPr lang="en-US" sz="6600" dirty="0" err="1"/>
              <a:t>Akhtāraka</a:t>
            </a:r>
            <a:r>
              <a:rPr lang="en-US" sz="6600" dirty="0"/>
              <a:t> </a:t>
            </a:r>
            <a:r>
              <a:rPr lang="en-US" sz="6600" dirty="0" err="1"/>
              <a:t>Yasū</a:t>
            </a:r>
            <a:r>
              <a:rPr lang="en-US" sz="6600" dirty="0"/>
              <a:t>’!</a:t>
            </a:r>
          </a:p>
        </p:txBody>
      </p:sp>
    </p:spTree>
    <p:extLst>
      <p:ext uri="{BB962C8B-B14F-4D97-AF65-F5344CB8AC3E}">
        <p14:creationId xmlns:p14="http://schemas.microsoft.com/office/powerpoint/2010/main" val="3731481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07621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896</TotalTime>
  <Words>442</Words>
  <Application>Microsoft Office PowerPoint</Application>
  <PresentationFormat>Widescreen</PresentationFormat>
  <Paragraphs>51</Paragraphs>
  <Slides>15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Times New Roman</vt:lpstr>
      <vt:lpstr>5_Office Theme</vt:lpstr>
      <vt:lpstr>قَـــــرَّرتُ أَن أَخــتــــــار</vt:lpstr>
      <vt:lpstr>كَـــيْـــفَ أرَى الـــكَـــونَ يَـــيْـــبَـــسُ  وَفــــي يَــــدي الــــبِــــــــذار</vt:lpstr>
      <vt:lpstr>لا، لَــــن أَبـــقَـــــى جــــامِــــــدًا  قَــــرَّرْتُ أن أَخــــتــــــار!</vt:lpstr>
      <vt:lpstr>كَـــيْ أَبْـــنِـــــيَ الــجُــــســـــــور  وَأُدَمِّـــــــرَ الــجِــــــدار</vt:lpstr>
      <vt:lpstr>هَــبْــنــي رَبِّـــي قَــلــبَ طِــفْـــلٍ ... لا قَـــلْــــبَ كِــــبـــــــار!</vt:lpstr>
      <vt:lpstr>سَــأُخــبِـــرُ عَــنْــكَ لَـــن أخــجَـــل ...  هـــــذِهِ رَغــبَـــتـــــــي</vt:lpstr>
      <vt:lpstr>سَـــأشـــهَــــدُ عَـــنْــــكَ دَوْمًــــا  لَـــيْـــــلَ نَــــهـــــــار</vt:lpstr>
      <vt:lpstr>سَــأَعــيــشُ، مِــنْــكَ لَــن أَشــبَـــع  هـــــذِهِ دَعـــــوَتـــــــي</vt:lpstr>
      <vt:lpstr>لا، لَــــن أَبـــقَـــــى جــــامِــــــدًا  قَــــرَّرْتُ أن أَخــــتــــــار!</vt:lpstr>
      <vt:lpstr>سَــــأُومِــــنُ بِــــكَ بِـــثِــــقَـــــــةٍ  أنــــتَ صَــخـــرَتــــــي</vt:lpstr>
      <vt:lpstr>وَأُعــــلِــــــنُ أَنَّ روحَـــــــكَ  نـــــــورٌ وَنـــــــــــار</vt:lpstr>
      <vt:lpstr>سـأُنــشِــــدُ مَـــدَى الـحَـــيــــاةِ  أنــــتَ نَــغـــمَـــتــــــي</vt:lpstr>
      <vt:lpstr>لا، لَــــن أَبـــقَـــــى جــــامِــــــدًا  قَــــرَّرْتُ أن أَخــــتــــــار!</vt:lpstr>
      <vt:lpstr>أَخــــتــــــاركَ يــســــوع!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Wā Ḥabībī - وا حبيبي</dc:title>
  <dc:subject>Oh My Beloved</dc:subject>
  <dc:creator>Nizar Fares</dc:creator>
  <cp:lastModifiedBy>Pascale Hage</cp:lastModifiedBy>
  <cp:revision>170</cp:revision>
  <dcterms:created xsi:type="dcterms:W3CDTF">2014-06-01T05:24:09Z</dcterms:created>
  <dcterms:modified xsi:type="dcterms:W3CDTF">2025-08-08T17:18:07Z</dcterms:modified>
  <cp:category/>
</cp:coreProperties>
</file>