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79" r:id="rId4"/>
    <p:sldId id="258" r:id="rId5"/>
    <p:sldId id="280" r:id="rId6"/>
    <p:sldId id="259" r:id="rId7"/>
    <p:sldId id="281" r:id="rId8"/>
    <p:sldId id="349" r:id="rId9"/>
    <p:sldId id="283" r:id="rId10"/>
    <p:sldId id="284" r:id="rId11"/>
    <p:sldId id="347" r:id="rId12"/>
    <p:sldId id="348" r:id="rId13"/>
    <p:sldId id="350" r:id="rId14"/>
    <p:sldId id="351" r:id="rId15"/>
    <p:sldId id="352" r:id="rId16"/>
    <p:sldId id="353" r:id="rId17"/>
    <p:sldId id="35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82" d="100"/>
          <a:sy n="82" d="100"/>
        </p:scale>
        <p:origin x="29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09/06/2018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09/06/2018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مِـــنَ الأعــمــاقِ صَــرَخـــتُ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dirty="0"/>
              <a:t>Out of The depths I Have Cried to You, oh Lord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Minal</a:t>
            </a:r>
            <a:r>
              <a:rPr lang="en-US" sz="4800" dirty="0"/>
              <a:t> ‛</a:t>
            </a:r>
            <a:r>
              <a:rPr lang="en-US" sz="4800" dirty="0" err="1"/>
              <a:t>A‘māqi</a:t>
            </a:r>
            <a:r>
              <a:rPr lang="en-US" sz="4800" dirty="0"/>
              <a:t> </a:t>
            </a:r>
            <a:r>
              <a:rPr lang="en-US" sz="4800" dirty="0" err="1"/>
              <a:t>Ṣarakhtu</a:t>
            </a:r>
            <a:endParaRPr lang="en-US" sz="4800" dirty="0"/>
          </a:p>
        </p:txBody>
      </p:sp>
      <p:sp>
        <p:nvSpPr>
          <p:cNvPr id="13" name="Text Placeholder 3"/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57200" rtl="1" eaLnBrk="1" latinLnBrk="0" hangingPunct="1">
              <a:spcBef>
                <a:spcPts val="0"/>
              </a:spcBef>
              <a:buFont typeface="Arial"/>
              <a:buNone/>
            </a:pPr>
            <a:endParaRPr lang="en-US" sz="3200" dirty="0"/>
          </a:p>
        </p:txBody>
      </p:sp>
      <p:sp>
        <p:nvSpPr>
          <p:cNvPr id="14" name="Title 1"/>
          <p:cNvSpPr txBox="1">
            <a:spLocks noChangeAspect="1"/>
          </p:cNvSpPr>
          <p:nvPr/>
        </p:nvSpPr>
        <p:spPr>
          <a:xfrm>
            <a:off x="2841942" y="5238623"/>
            <a:ext cx="6508117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 وتوزيع: شارل شلالا</a:t>
            </a:r>
            <a:endParaRPr lang="ar-SA" sz="3200" b="0" dirty="0"/>
          </a:p>
        </p:txBody>
      </p:sp>
      <p:sp>
        <p:nvSpPr>
          <p:cNvPr id="18" name="Text Placeholder 3"/>
          <p:cNvSpPr txBox="1">
            <a:spLocks noChangeAspect="1"/>
          </p:cNvSpPr>
          <p:nvPr/>
        </p:nvSpPr>
        <p:spPr>
          <a:xfrm>
            <a:off x="2841942" y="5669489"/>
            <a:ext cx="6508117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</a:t>
            </a:r>
            <a:r>
              <a:rPr lang="en-US" sz="3200" dirty="0"/>
              <a:t> </a:t>
            </a:r>
            <a:r>
              <a:rPr lang="en-US" sz="3200" dirty="0" err="1"/>
              <a:t>Tawzī</a:t>
            </a:r>
            <a:r>
              <a:rPr lang="en-US" sz="3200" dirty="0"/>
              <a:t>‘: Charles </a:t>
            </a:r>
            <a:r>
              <a:rPr lang="en-US" sz="3200" dirty="0" err="1"/>
              <a:t>Chlela</a:t>
            </a:r>
            <a:endParaRPr lang="en-US" sz="3200" dirty="0"/>
          </a:p>
        </p:txBody>
      </p:sp>
      <p:sp>
        <p:nvSpPr>
          <p:cNvPr id="19" name="Text Placeholder 3"/>
          <p:cNvSpPr txBox="1">
            <a:spLocks noChangeAspect="1"/>
          </p:cNvSpPr>
          <p:nvPr/>
        </p:nvSpPr>
        <p:spPr>
          <a:xfrm>
            <a:off x="2841942" y="6090075"/>
            <a:ext cx="6508117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and Arranged by: Charles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Chlela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0" name="Text Placeholder 3"/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57200" rtl="1" eaLnBrk="1" latinLnBrk="0" hangingPunct="1">
              <a:spcBef>
                <a:spcPts val="0"/>
              </a:spcBef>
              <a:buFont typeface="Arial"/>
              <a:buNone/>
            </a:pP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0" name="Title 1"/>
          <p:cNvSpPr txBox="1">
            <a:spLocks noChangeAspect="1"/>
          </p:cNvSpPr>
          <p:nvPr/>
        </p:nvSpPr>
        <p:spPr>
          <a:xfrm>
            <a:off x="2903167" y="3212858"/>
            <a:ext cx="6385667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من المزمورين </a:t>
            </a:r>
            <a:r>
              <a:rPr lang="en-US" sz="3200" b="0" dirty="0"/>
              <a:t>130</a:t>
            </a:r>
            <a:r>
              <a:rPr lang="ar-KW" sz="3200" b="0" dirty="0"/>
              <a:t> و 40</a:t>
            </a:r>
            <a:endParaRPr lang="ar-SA" sz="3200" b="0" dirty="0"/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2903167" y="3654606"/>
            <a:ext cx="6385667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Minal</a:t>
            </a:r>
            <a:r>
              <a:rPr lang="en-US" sz="3200" dirty="0"/>
              <a:t> </a:t>
            </a:r>
            <a:r>
              <a:rPr lang="en-US" sz="3200" dirty="0" err="1"/>
              <a:t>Mazmūrayn</a:t>
            </a:r>
            <a:r>
              <a:rPr lang="en-US" sz="3200" dirty="0"/>
              <a:t> 130 </a:t>
            </a:r>
            <a:r>
              <a:rPr lang="en-US" sz="3200" dirty="0" err="1"/>
              <a:t>wa</a:t>
            </a:r>
            <a:r>
              <a:rPr lang="en-US" sz="3200" dirty="0"/>
              <a:t> 40</a:t>
            </a:r>
          </a:p>
        </p:txBody>
      </p:sp>
      <p:sp>
        <p:nvSpPr>
          <p:cNvPr id="12" name="Text Placeholder 3"/>
          <p:cNvSpPr txBox="1">
            <a:spLocks noChangeAspect="1"/>
          </p:cNvSpPr>
          <p:nvPr/>
        </p:nvSpPr>
        <p:spPr>
          <a:xfrm>
            <a:off x="2903167" y="4140505"/>
            <a:ext cx="6385667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Extracts from Psalms 130 and 40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مِــنَ الأعــمــاقِ صَــرَخــتُ إِلَــيْــكَ </a:t>
            </a:r>
            <a:br>
              <a:rPr lang="ar-KW" dirty="0"/>
            </a:br>
            <a:r>
              <a:rPr lang="ar-KW" dirty="0"/>
              <a:t>يــا سَــيِّــدي اسْــتَــمِــع صَــوْتــــي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200" i="1" dirty="0"/>
              <a:t>Ps. 130: </a:t>
            </a:r>
            <a:r>
              <a:rPr lang="en-US" dirty="0"/>
              <a:t>Out of the depths I have cried to You, </a:t>
            </a:r>
            <a:br>
              <a:rPr lang="en-US" dirty="0"/>
            </a:br>
            <a:r>
              <a:rPr lang="en-US" dirty="0"/>
              <a:t>oh Lord; Lord, hear my voice!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Minal</a:t>
            </a:r>
            <a:r>
              <a:rPr lang="en-US" dirty="0"/>
              <a:t> ‛</a:t>
            </a:r>
            <a:r>
              <a:rPr lang="en-US" dirty="0" err="1"/>
              <a:t>A‘māqi</a:t>
            </a:r>
            <a:r>
              <a:rPr lang="en-US" dirty="0"/>
              <a:t> </a:t>
            </a:r>
            <a:r>
              <a:rPr lang="en-US" dirty="0" err="1"/>
              <a:t>Ṣarakhtu</a:t>
            </a:r>
            <a:r>
              <a:rPr lang="en-US" dirty="0"/>
              <a:t> ‛</a:t>
            </a:r>
            <a:r>
              <a:rPr lang="en-US" dirty="0" err="1"/>
              <a:t>Elayka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Stame</a:t>
            </a:r>
            <a:r>
              <a:rPr lang="en-US" dirty="0"/>
              <a:t>‘ </a:t>
            </a:r>
            <a:r>
              <a:rPr lang="en-US" dirty="0" err="1"/>
              <a:t>Ṣawtī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لِــتَـكُــن أُذُنــاكَ مُـصـغِــيَــتَــيْـــنِ </a:t>
            </a:r>
            <a:br>
              <a:rPr lang="ar-KW" dirty="0"/>
            </a:br>
            <a:r>
              <a:rPr lang="ar-KW" dirty="0"/>
              <a:t>إِلـى صَـــوْتِ تَــضَــرُّعــــي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Let Your ears be attentive</a:t>
            </a:r>
            <a:br>
              <a:rPr lang="en-US" dirty="0"/>
            </a:br>
            <a:r>
              <a:rPr lang="en-US" dirty="0"/>
              <a:t>to the voice of my supplications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liTakon</a:t>
            </a:r>
            <a:r>
              <a:rPr lang="en-US" dirty="0"/>
              <a:t> ‛</a:t>
            </a:r>
            <a:r>
              <a:rPr lang="en-US" dirty="0" err="1"/>
              <a:t>Udhunāka</a:t>
            </a:r>
            <a:r>
              <a:rPr lang="en-US" dirty="0"/>
              <a:t> </a:t>
            </a:r>
            <a:r>
              <a:rPr lang="en-US" dirty="0" err="1"/>
              <a:t>Muṣghiyatayni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Ṣawti</a:t>
            </a:r>
            <a:r>
              <a:rPr lang="en-US" dirty="0"/>
              <a:t> </a:t>
            </a:r>
            <a:r>
              <a:rPr lang="en-US" dirty="0" err="1"/>
              <a:t>Taḍarru‘ī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72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إِنْ كُــنــتَ لِـلآثــــامِ راصِـــدًا </a:t>
            </a:r>
            <a:br>
              <a:rPr lang="ar-KW" dirty="0"/>
            </a:br>
            <a:r>
              <a:rPr lang="ar-KW" dirty="0"/>
              <a:t>مَــن يَــقِــفُ أَمـامَـــكَ؟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You, Lord, should mark iniquities, </a:t>
            </a:r>
            <a:br>
              <a:rPr lang="en-US" dirty="0"/>
            </a:br>
            <a:r>
              <a:rPr lang="en-US" dirty="0"/>
              <a:t>Oh Lord, who could stand?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Kunta</a:t>
            </a:r>
            <a:r>
              <a:rPr lang="en-US" dirty="0"/>
              <a:t> </a:t>
            </a:r>
            <a:r>
              <a:rPr lang="en-US" dirty="0" err="1"/>
              <a:t>lil‛Āthāmi</a:t>
            </a:r>
            <a:r>
              <a:rPr lang="en-US" dirty="0"/>
              <a:t> </a:t>
            </a:r>
            <a:r>
              <a:rPr lang="en-US" dirty="0" err="1"/>
              <a:t>Rāṣidan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Yaqefu</a:t>
            </a:r>
            <a:r>
              <a:rPr lang="en-US" dirty="0"/>
              <a:t> ‛</a:t>
            </a:r>
            <a:r>
              <a:rPr lang="en-US" dirty="0" err="1"/>
              <a:t>Amāmaka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779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فَــإِنَّ عِــنــدَ الــرَّبِّ الـرَّحْـمَـة </a:t>
            </a:r>
            <a:br>
              <a:rPr lang="ar-KW" dirty="0"/>
            </a:br>
            <a:r>
              <a:rPr lang="ar-KW" dirty="0"/>
              <a:t>وَهْــوَ يَــفــتَـــديــــكَ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with the Lord there is mercy,</a:t>
            </a:r>
          </a:p>
          <a:p>
            <a:r>
              <a:rPr lang="en-US" dirty="0"/>
              <a:t>and with Him is abundant redemption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fa‛Enna</a:t>
            </a:r>
            <a:r>
              <a:rPr lang="en-US" dirty="0"/>
              <a:t> ‘Enda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Rraḥma</a:t>
            </a:r>
            <a:br>
              <a:rPr lang="en-US" dirty="0"/>
            </a:br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Yaftadīka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59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جَـمــيــعِ آثـــامِــــكَ </a:t>
            </a:r>
            <a:br>
              <a:rPr lang="ar-KW" dirty="0"/>
            </a:br>
            <a:r>
              <a:rPr lang="ar-KW" dirty="0"/>
              <a:t>إِنَّ عِـنــدَهُ الـمَـغـفِــرَة وَالـحَـنــان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all my iniquities.  But there is forgiveness </a:t>
            </a:r>
            <a:br>
              <a:rPr lang="en-US" dirty="0"/>
            </a:br>
            <a:r>
              <a:rPr lang="en-US" dirty="0"/>
              <a:t>with You, that You may be feared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Min </a:t>
            </a:r>
            <a:r>
              <a:rPr lang="en-US" dirty="0" err="1"/>
              <a:t>Jamī‘e</a:t>
            </a:r>
            <a:r>
              <a:rPr lang="en-US" dirty="0"/>
              <a:t> ‛</a:t>
            </a:r>
            <a:r>
              <a:rPr lang="en-US" dirty="0" err="1"/>
              <a:t>Āthāmika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‛Enna ‘</a:t>
            </a:r>
            <a:r>
              <a:rPr lang="en-US" dirty="0" err="1"/>
              <a:t>Endahul</a:t>
            </a:r>
            <a:r>
              <a:rPr lang="en-US" dirty="0"/>
              <a:t> </a:t>
            </a:r>
            <a:r>
              <a:rPr lang="en-US" dirty="0" err="1"/>
              <a:t>Maghfira</a:t>
            </a:r>
            <a:r>
              <a:rPr lang="en-US" dirty="0"/>
              <a:t> </a:t>
            </a:r>
            <a:r>
              <a:rPr lang="en-US" dirty="0" err="1"/>
              <a:t>walḤanān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49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انــتَــظَــرْتُ الــرَّبَّ إلـهــي </a:t>
            </a:r>
            <a:br>
              <a:rPr lang="ar-KW" dirty="0"/>
            </a:br>
            <a:r>
              <a:rPr lang="ar-KW" dirty="0"/>
              <a:t>انــتَــظَــرَتْـــهُ نَــفــســــي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wait for the Lord, </a:t>
            </a:r>
            <a:br>
              <a:rPr lang="en-US" dirty="0"/>
            </a:br>
            <a:r>
              <a:rPr lang="en-US" dirty="0"/>
              <a:t>my soul waits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Ntaẓartu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Ntaẓarat’hu</a:t>
            </a:r>
            <a:r>
              <a:rPr lang="en-US" dirty="0"/>
              <a:t> </a:t>
            </a:r>
            <a:r>
              <a:rPr lang="en-US" dirty="0" err="1"/>
              <a:t>Nafsī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57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وفـي كَـلِـمَـتِــكَ إلـهـي .. كُــلُّ رَجــائــي</a:t>
            </a:r>
            <a:br>
              <a:rPr lang="ar-KW" dirty="0"/>
            </a:br>
            <a:r>
              <a:rPr lang="ar-KW" dirty="0"/>
              <a:t>رَبِّــي وَسَــيِّــدي .. أنـتَ مُـعْــتَـصَـمـي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in His word I do hope</a:t>
            </a:r>
            <a:br>
              <a:rPr lang="en-US" dirty="0"/>
            </a:br>
            <a:r>
              <a:rPr lang="en-US" dirty="0"/>
              <a:t>My Lord and Master, You are my refuge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waFī</a:t>
            </a:r>
            <a:r>
              <a:rPr lang="en-US" dirty="0"/>
              <a:t> </a:t>
            </a:r>
            <a:r>
              <a:rPr lang="en-US" dirty="0" err="1"/>
              <a:t>Kalimatika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..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waSayyidī</a:t>
            </a:r>
            <a:r>
              <a:rPr lang="en-US" dirty="0"/>
              <a:t> .. ‛Anta </a:t>
            </a:r>
            <a:r>
              <a:rPr lang="en-US" dirty="0" err="1"/>
              <a:t>Mu‘taṣamī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8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لِــيَــفــرَح بِــكَ جَـمـيـعُ مُـلـتَـمِـسـيـكَ </a:t>
            </a:r>
            <a:br>
              <a:rPr lang="ar-KW" dirty="0"/>
            </a:br>
            <a:r>
              <a:rPr lang="ar-KW" dirty="0"/>
              <a:t>لِــيَــفــرَحـــوا وَيَــبــتَــهِــجـــوا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3000" i="1" dirty="0"/>
              <a:t>Ps. 40: 16- 17</a:t>
            </a:r>
            <a:r>
              <a:rPr lang="en-US" dirty="0"/>
              <a:t> Let all those who seek You </a:t>
            </a:r>
            <a:br>
              <a:rPr lang="en-US" dirty="0"/>
            </a:br>
            <a:r>
              <a:rPr lang="en-US" dirty="0"/>
              <a:t>Rejoice and be glad in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liYafraḥ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Jamī‘u</a:t>
            </a:r>
            <a:r>
              <a:rPr lang="en-US" dirty="0"/>
              <a:t> </a:t>
            </a:r>
            <a:r>
              <a:rPr lang="en-US" dirty="0" err="1"/>
              <a:t>Multamisīka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liYafraḥū</a:t>
            </a:r>
            <a:r>
              <a:rPr lang="en-US" dirty="0"/>
              <a:t> </a:t>
            </a:r>
            <a:r>
              <a:rPr lang="en-US" dirty="0" err="1"/>
              <a:t>waYabtahijū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5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لِــيَــقُــلْ كُــلُّ مُـحِـبِّــي خَــلاصِــكَ </a:t>
            </a:r>
            <a:br>
              <a:rPr lang="ar-KW" dirty="0"/>
            </a:br>
            <a:r>
              <a:rPr lang="ar-KW" dirty="0"/>
              <a:t>تَــعَــظَّــمَ الــرَّبُّ كُــلَّ حـيــن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Let such as love Your salvation say continually,</a:t>
            </a:r>
            <a:br>
              <a:rPr lang="en-US" dirty="0"/>
            </a:br>
            <a:r>
              <a:rPr lang="en-US" dirty="0"/>
              <a:t>“The Lord be magnified!” at all times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liYaqol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Muḥebbī</a:t>
            </a:r>
            <a:r>
              <a:rPr lang="en-US" dirty="0"/>
              <a:t> </a:t>
            </a:r>
            <a:r>
              <a:rPr lang="en-US" dirty="0" err="1"/>
              <a:t>Khalāṣika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Ta‘aẓẓama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إِنِّـــي فَــقــيـــرٌ مِــسـكــــيـــنٌ </a:t>
            </a:r>
            <a:br>
              <a:rPr lang="ar-KW" dirty="0"/>
            </a:br>
            <a:r>
              <a:rPr lang="ar-KW" dirty="0"/>
              <a:t>فَــأَسْـــــرِع إِلَـــيَّ يـــا إلــهـــي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I am poor and needy;</a:t>
            </a:r>
          </a:p>
          <a:p>
            <a:r>
              <a:rPr lang="en-US" dirty="0"/>
              <a:t>Make haste to me, oh God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Ennī</a:t>
            </a:r>
            <a:r>
              <a:rPr lang="en-US" dirty="0"/>
              <a:t> </a:t>
            </a:r>
            <a:r>
              <a:rPr lang="en-US" dirty="0" err="1"/>
              <a:t>Faqīron</a:t>
            </a:r>
            <a:r>
              <a:rPr lang="en-US" dirty="0"/>
              <a:t> </a:t>
            </a:r>
            <a:r>
              <a:rPr lang="en-US" dirty="0" err="1"/>
              <a:t>Meskīnon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fa‛Asre</a:t>
            </a:r>
            <a:r>
              <a:rPr lang="en-US" dirty="0"/>
              <a:t>‘  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34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أنـتَ نُـصــرَتــي .. أنــتَ مُـخَــلِّــصــي </a:t>
            </a:r>
            <a:br>
              <a:rPr lang="ar-KW" dirty="0"/>
            </a:br>
            <a:r>
              <a:rPr lang="ar-KW" dirty="0"/>
              <a:t>وَإِلَـــيْـــكَ صَــــلاتــــــي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my help and my deliverer;</a:t>
            </a:r>
            <a:br>
              <a:rPr lang="en-US" dirty="0"/>
            </a:br>
            <a:r>
              <a:rPr lang="en-US" dirty="0"/>
              <a:t>and my prayer is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‛Anta </a:t>
            </a:r>
            <a:r>
              <a:rPr lang="en-US" dirty="0" err="1"/>
              <a:t>Nuṣratī</a:t>
            </a:r>
            <a:r>
              <a:rPr lang="en-US" dirty="0"/>
              <a:t> .. ‛Anta </a:t>
            </a:r>
            <a:r>
              <a:rPr lang="en-US" dirty="0" err="1"/>
              <a:t>Mukhalliṣī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Ṣalātī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24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أنـــتَ وَحــدَكَ صَخـرَتــي .. وَمَـلْــجــــاي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only is my rock and defense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‛Anta </a:t>
            </a:r>
            <a:r>
              <a:rPr lang="en-US" dirty="0" err="1"/>
              <a:t>Waḥdaka</a:t>
            </a:r>
            <a:r>
              <a:rPr lang="en-US" dirty="0"/>
              <a:t> </a:t>
            </a:r>
            <a:r>
              <a:rPr lang="en-US" dirty="0" err="1"/>
              <a:t>Ṣakhratī</a:t>
            </a:r>
            <a:r>
              <a:rPr lang="en-US" dirty="0"/>
              <a:t> .. </a:t>
            </a:r>
            <a:r>
              <a:rPr lang="en-US" dirty="0" err="1"/>
              <a:t>waMaljāy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03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انــتَــظَــرْتُ الــرَّبَّ إلـهــي </a:t>
            </a:r>
            <a:br>
              <a:rPr lang="ar-KW" dirty="0"/>
            </a:br>
            <a:r>
              <a:rPr lang="ar-KW" dirty="0"/>
              <a:t>انــتَــظَــرَتْـــهُ نَــفــســــي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wait for the Lord, </a:t>
            </a:r>
            <a:br>
              <a:rPr lang="en-US" dirty="0"/>
            </a:br>
            <a:r>
              <a:rPr lang="en-US" dirty="0"/>
              <a:t>my soul waits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Ntaẓartu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Ntaẓarat’hu</a:t>
            </a:r>
            <a:r>
              <a:rPr lang="en-US" dirty="0"/>
              <a:t> </a:t>
            </a:r>
            <a:r>
              <a:rPr lang="en-US" dirty="0" err="1"/>
              <a:t>Nafsī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88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وفـي كَـلِـمَـتِــكَ إلـهـي .. كُــلُّ رَجــائــي</a:t>
            </a:r>
            <a:br>
              <a:rPr lang="ar-KW" dirty="0"/>
            </a:br>
            <a:r>
              <a:rPr lang="ar-KW" dirty="0"/>
              <a:t>رَبِّــي وَسَــيِّــدي .. أنـتَ مُـعْــتَـصَـمـي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in His word I do hope</a:t>
            </a:r>
            <a:br>
              <a:rPr lang="en-US" dirty="0"/>
            </a:br>
            <a:r>
              <a:rPr lang="en-US" dirty="0"/>
              <a:t>My Lord and Master, You are my refuge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waFī</a:t>
            </a:r>
            <a:r>
              <a:rPr lang="en-US" dirty="0"/>
              <a:t> </a:t>
            </a:r>
            <a:r>
              <a:rPr lang="en-US" dirty="0" err="1"/>
              <a:t>Kalimatika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..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waSayyidī</a:t>
            </a:r>
            <a:r>
              <a:rPr lang="en-US" dirty="0"/>
              <a:t> .. ‛Anta </a:t>
            </a:r>
            <a:r>
              <a:rPr lang="en-US" dirty="0" err="1"/>
              <a:t>Mu‘taṣamī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15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انــتَــظَــرْتُ الــرَّبَّ إلـهــي </a:t>
            </a:r>
            <a:br>
              <a:rPr lang="ar-KW" dirty="0"/>
            </a:br>
            <a:r>
              <a:rPr lang="ar-KW" dirty="0"/>
              <a:t>انــتَــظَــرَتْـــهُ نَــفــســــي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wait for the Lord, </a:t>
            </a:r>
            <a:br>
              <a:rPr lang="en-US" dirty="0"/>
            </a:br>
            <a:r>
              <a:rPr lang="en-US" dirty="0"/>
              <a:t>my soul waits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Ntaẓartu</a:t>
            </a:r>
            <a:r>
              <a:rPr lang="en-US" dirty="0"/>
              <a:t> </a:t>
            </a:r>
            <a:r>
              <a:rPr lang="en-US" dirty="0" err="1"/>
              <a:t>Rrabba</a:t>
            </a:r>
            <a:r>
              <a:rPr lang="en-US" dirty="0"/>
              <a:t> ‛</a:t>
            </a:r>
            <a:r>
              <a:rPr lang="en-US" dirty="0" err="1"/>
              <a:t>Elāhī</a:t>
            </a:r>
            <a:br>
              <a:rPr lang="en-US" dirty="0"/>
            </a:br>
            <a:r>
              <a:rPr lang="en-US" dirty="0" err="1"/>
              <a:t>Ntaẓarat’hu</a:t>
            </a:r>
            <a:r>
              <a:rPr lang="en-US" dirty="0"/>
              <a:t> </a:t>
            </a:r>
            <a:r>
              <a:rPr lang="en-US" dirty="0" err="1"/>
              <a:t>Nafsī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85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وفـي كَـلِـمَـتِــكَ إلـهـي .. كُــلُّ رَجــائــي</a:t>
            </a:r>
            <a:br>
              <a:rPr lang="ar-KW" dirty="0"/>
            </a:br>
            <a:r>
              <a:rPr lang="ar-KW" dirty="0"/>
              <a:t>رَبِّــي وَسَــيِّــدي .. أنـتَ مُـعْــتَـصَـمـي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in His word I do hope</a:t>
            </a:r>
            <a:br>
              <a:rPr lang="en-US" dirty="0"/>
            </a:br>
            <a:r>
              <a:rPr lang="en-US" dirty="0"/>
              <a:t>My Lord and Master, You are my refuge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waFī</a:t>
            </a:r>
            <a:r>
              <a:rPr lang="en-US" dirty="0"/>
              <a:t> </a:t>
            </a:r>
            <a:r>
              <a:rPr lang="en-US" dirty="0" err="1"/>
              <a:t>Kalimatika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..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Rajā‛ī</a:t>
            </a:r>
            <a:br>
              <a:rPr lang="en-US" dirty="0"/>
            </a:b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waSayyidī</a:t>
            </a:r>
            <a:r>
              <a:rPr lang="en-US" dirty="0"/>
              <a:t> .. ‛Anta </a:t>
            </a:r>
            <a:r>
              <a:rPr lang="en-US" dirty="0" err="1"/>
              <a:t>Mu‘taṣamī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9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7193</TotalTime>
  <Words>360</Words>
  <Application>Microsoft Office PowerPoint</Application>
  <PresentationFormat>Widescreen</PresentationFormat>
  <Paragraphs>60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مِـــنَ الأعــمــاقِ صَــرَخـــتُ</vt:lpstr>
      <vt:lpstr>مِــنَ الأعــمــاقِ صَــرَخــتُ إِلَــيْــكَ  يــا سَــيِّــدي اسْــتَــمِــع صَــوْتــــي</vt:lpstr>
      <vt:lpstr>لِــتَـكُــن أُذُنــاكَ مُـصـغِــيَــتَــيْـــنِ  إِلـى صَـــوْتِ تَــضَــرُّعــــي</vt:lpstr>
      <vt:lpstr>إِنْ كُــنــتَ لِـلآثــــامِ راصِـــدًا  مَــن يَــقِــفُ أَمـامَـــكَ؟</vt:lpstr>
      <vt:lpstr>فَــإِنَّ عِــنــدَ الــرَّبِّ الـرَّحْـمَـة  وَهْــوَ يَــفــتَـــديــــكَ</vt:lpstr>
      <vt:lpstr>مِــن جَـمــيــعِ آثـــامِــــكَ  إِنَّ عِـنــدَهُ الـمَـغـفِــرَة وَالـحَـنــان </vt:lpstr>
      <vt:lpstr>انــتَــظَــرْتُ الــرَّبَّ إلـهــي  انــتَــظَــرَتْـــهُ نَــفــســــي</vt:lpstr>
      <vt:lpstr>وفـي كَـلِـمَـتِــكَ إلـهـي .. كُــلُّ رَجــائــي رَبِّــي وَسَــيِّــدي .. أنـتَ مُـعْــتَـصَـمـي </vt:lpstr>
      <vt:lpstr>لِــيَــفــرَح بِــكَ جَـمـيـعُ مُـلـتَـمِـسـيـكَ  لِــيَــفــرَحـــوا وَيَــبــتَــهِــجـــوا</vt:lpstr>
      <vt:lpstr>لِــيَــقُــلْ كُــلُّ مُـحِـبِّــي خَــلاصِــكَ  تَــعَــظَّــمَ الــرَّبُّ كُــلَّ حـيــن</vt:lpstr>
      <vt:lpstr>إِنِّـــي فَــقــيـــرٌ مِــسـكــــيـــنٌ  فَــأَسْـــــرِع إِلَـــيَّ يـــا إلــهـــي</vt:lpstr>
      <vt:lpstr>أنـتَ نُـصــرَتــي .. أنــتَ مُـخَــلِّــصــي  وَإِلَـــيْـــكَ صَــــلاتــــــي</vt:lpstr>
      <vt:lpstr>أنـــتَ وَحــدَكَ صَخـرَتــي .. وَمَـلْــجــــاي </vt:lpstr>
      <vt:lpstr>انــتَــظَــرْتُ الــرَّبَّ إلـهــي  انــتَــظَــرَتْـــهُ نَــفــســــي</vt:lpstr>
      <vt:lpstr>وفـي كَـلِـمَـتِــكَ إلـهـي .. كُــلُّ رَجــائــي رَبِّــي وَسَــيِّــدي .. أنـتَ مُـعْــتَـصَـمـي </vt:lpstr>
      <vt:lpstr>انــتَــظَــرْتُ الــرَّبَّ إلـهــي  انــتَــظَــرَتْـــهُ نَــفــســــي</vt:lpstr>
      <vt:lpstr>وفـي كَـلِـمَـتِــكَ إلـهـي .. كُــلُّ رَجــائــي رَبِّــي وَسَــيِّــدي .. أنـتَ مُـعْــتَـصَـمـي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Minal ‛A‘māqi Ṣarakhtu - من الأعماق صرخت</dc:title>
  <dc:subject>The Miraculous Love Story</dc:subject>
  <dc:creator>Nizar Fares</dc:creator>
  <cp:lastModifiedBy>Honey Funny</cp:lastModifiedBy>
  <cp:revision>257</cp:revision>
  <dcterms:created xsi:type="dcterms:W3CDTF">2014-06-01T05:24:09Z</dcterms:created>
  <dcterms:modified xsi:type="dcterms:W3CDTF">2018-06-09T14:28:01Z</dcterms:modified>
  <cp:category/>
</cp:coreProperties>
</file>