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5"/>
  </p:notesMasterIdLst>
  <p:handoutMasterIdLst>
    <p:handoutMasterId r:id="rId16"/>
  </p:handoutMasterIdLst>
  <p:sldIdLst>
    <p:sldId id="365" r:id="rId2"/>
    <p:sldId id="265" r:id="rId3"/>
    <p:sldId id="350" r:id="rId4"/>
    <p:sldId id="360" r:id="rId5"/>
    <p:sldId id="352" r:id="rId6"/>
    <p:sldId id="361" r:id="rId7"/>
    <p:sldId id="354" r:id="rId8"/>
    <p:sldId id="362" r:id="rId9"/>
    <p:sldId id="356" r:id="rId10"/>
    <p:sldId id="363" r:id="rId11"/>
    <p:sldId id="358" r:id="rId12"/>
    <p:sldId id="364" r:id="rId13"/>
    <p:sldId id="34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61"/>
  </p:normalViewPr>
  <p:slideViewPr>
    <p:cSldViewPr snapToGrid="0" snapToObjects="1">
      <p:cViewPr varScale="1">
        <p:scale>
          <a:sx n="106" d="100"/>
          <a:sy n="106" d="100"/>
        </p:scale>
        <p:origin x="34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02/07/2025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02/07/2025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7EFB5-BDB8-7B2A-CA38-7C35EBBEC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819A6C-1719-C3DD-45CC-14C6451DC6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7A4527-BC07-1EE5-0D19-5B9E06F913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A1604A-FE3F-741B-354A-D0D70B692A4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659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45E20-10F9-A260-1C77-8C12156E52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81DE5B1A-5503-9859-DC0B-5BB005415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قرَّب ييجي عَ الأبواب</a:t>
            </a:r>
            <a:endParaRPr lang="en-US" sz="6000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D29547E2-10B9-AFAC-297D-9CA437BD07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He is near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C9E5D42B-090A-A083-AFB2-BDA233FD88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 marL="0" indent="0" algn="ctr" defTabSz="3429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sz="4400" dirty="0" err="1"/>
              <a:t>Garrab</a:t>
            </a:r>
            <a:r>
              <a:rPr lang="en-US" sz="4400" dirty="0"/>
              <a:t> </a:t>
            </a:r>
            <a:r>
              <a:rPr lang="en-US" sz="4400" dirty="0" err="1"/>
              <a:t>Yījī</a:t>
            </a:r>
            <a:r>
              <a:rPr lang="en-US" sz="4400" dirty="0"/>
              <a:t> `Al ‘</a:t>
            </a:r>
            <a:r>
              <a:rPr lang="en-US" sz="4400" dirty="0" err="1"/>
              <a:t>Abwāb</a:t>
            </a:r>
            <a:endParaRPr lang="en-US" sz="44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FB0397C-4CCF-F171-F234-76D96993FB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Lyrics and Music by: Issa </a:t>
            </a:r>
            <a:r>
              <a:rPr lang="en-US" sz="3200" dirty="0" err="1"/>
              <a:t>Kaabar</a:t>
            </a:r>
            <a:endParaRPr lang="en-US" sz="3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48FD95-8EA5-7649-788C-9DE6A7B3C0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 </a:t>
            </a:r>
            <a:r>
              <a:rPr lang="en-US" sz="3200" dirty="0" err="1"/>
              <a:t>waTalḥīn</a:t>
            </a:r>
            <a:r>
              <a:rPr lang="en-US" sz="3200" dirty="0"/>
              <a:t> : `</a:t>
            </a:r>
            <a:r>
              <a:rPr lang="en-US" sz="3200" dirty="0" err="1"/>
              <a:t>Īssa</a:t>
            </a:r>
            <a:r>
              <a:rPr lang="en-US" sz="3200" dirty="0"/>
              <a:t> </a:t>
            </a:r>
            <a:r>
              <a:rPr lang="en-US" sz="3200" dirty="0" err="1"/>
              <a:t>Ka`bar</a:t>
            </a:r>
            <a:endParaRPr lang="en-US" sz="32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F9EA53-F2D5-40E6-50AD-22EDD2F0FEE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</a:t>
            </a:r>
            <a:r>
              <a:rPr lang="ar-LB" sz="3200" dirty="0"/>
              <a:t> وتلحين</a:t>
            </a:r>
            <a:r>
              <a:rPr lang="ar-SA" sz="3200" dirty="0"/>
              <a:t>: عيسى كعبر</a:t>
            </a:r>
          </a:p>
        </p:txBody>
      </p:sp>
    </p:spTree>
    <p:extLst>
      <p:ext uri="{BB962C8B-B14F-4D97-AF65-F5344CB8AC3E}">
        <p14:creationId xmlns:p14="http://schemas.microsoft.com/office/powerpoint/2010/main" val="4063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 الأبـواب قَـرّب يِيجـي عَ الأبواب</a:t>
            </a:r>
            <a:br>
              <a:rPr lang="ar-LB" dirty="0"/>
            </a:br>
            <a:r>
              <a:rPr lang="ar-LB" dirty="0"/>
              <a:t>عَ السَّحاب رح يـِجْمَعْنا عَ السّحاب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He is near, very near </a:t>
            </a:r>
          </a:p>
          <a:p>
            <a:r>
              <a:rPr lang="en-US" dirty="0"/>
              <a:t>He will take us on the clouds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 ‘</a:t>
            </a:r>
            <a:r>
              <a:rPr lang="en-US" dirty="0" err="1"/>
              <a:t>Abwāb</a:t>
            </a:r>
            <a:r>
              <a:rPr lang="en-US" dirty="0"/>
              <a:t> </a:t>
            </a:r>
            <a:r>
              <a:rPr lang="en-US" dirty="0" err="1"/>
              <a:t>Garrab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`al ‘</a:t>
            </a:r>
            <a:r>
              <a:rPr lang="en-US" dirty="0" err="1"/>
              <a:t>Abwāb</a:t>
            </a:r>
            <a:endParaRPr lang="en-US" dirty="0"/>
          </a:p>
          <a:p>
            <a:r>
              <a:rPr lang="en-US" dirty="0"/>
              <a:t>`a </a:t>
            </a:r>
            <a:r>
              <a:rPr lang="en-US" dirty="0" err="1"/>
              <a:t>Ssaḥāb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</a:t>
            </a:r>
            <a:r>
              <a:rPr lang="en-US" dirty="0" err="1"/>
              <a:t>Yijma`nā</a:t>
            </a:r>
            <a:r>
              <a:rPr lang="en-US" dirty="0"/>
              <a:t> `a </a:t>
            </a:r>
            <a:r>
              <a:rPr lang="en-US" dirty="0" err="1"/>
              <a:t>Ssaḥāb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9DB42B-E003-4801-CE6E-B065DAA49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3443D-C28F-5BE0-3958-F7858DB07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تعوا نتمسّك</a:t>
            </a:r>
            <a:r>
              <a:rPr lang="ar-LB" dirty="0"/>
              <a:t>ْ</a:t>
            </a:r>
            <a:r>
              <a:rPr lang="ar-KW" dirty="0"/>
              <a:t> بالو</a:t>
            </a:r>
            <a:r>
              <a:rPr lang="ar-LB" dirty="0"/>
              <a:t>ُ</a:t>
            </a:r>
            <a:r>
              <a:rPr lang="ar-KW" dirty="0"/>
              <a:t>عود</a:t>
            </a:r>
            <a:r>
              <a:rPr lang="ar-LB" dirty="0"/>
              <a:t>ْ</a:t>
            </a:r>
            <a:r>
              <a:rPr lang="ar-KW" dirty="0"/>
              <a:t> ونتسلّح</a:t>
            </a:r>
            <a:r>
              <a:rPr lang="ar-LB" dirty="0"/>
              <a:t>ْ</a:t>
            </a:r>
            <a:r>
              <a:rPr lang="ar-KW" dirty="0"/>
              <a:t> فيها تيعود</a:t>
            </a:r>
            <a:r>
              <a:rPr lang="ar-LB" dirty="0"/>
              <a:t>ْ</a:t>
            </a:r>
            <a:br>
              <a:rPr lang="en-US" dirty="0"/>
            </a:br>
            <a:r>
              <a:rPr lang="ar-SA" dirty="0"/>
              <a:t>وبْر</a:t>
            </a:r>
            <a:r>
              <a:rPr lang="ar-LB" dirty="0"/>
              <a:t>َ</a:t>
            </a:r>
            <a:r>
              <a:rPr lang="ar-SA" dirty="0"/>
              <a:t>باب</a:t>
            </a:r>
            <a:r>
              <a:rPr lang="ar-LB" dirty="0"/>
              <a:t>ة</a:t>
            </a:r>
            <a:r>
              <a:rPr lang="ar-SA" dirty="0"/>
              <a:t> ودَفّ وعود</a:t>
            </a:r>
            <a:r>
              <a:rPr lang="ar-LB" dirty="0"/>
              <a:t>ْ</a:t>
            </a:r>
            <a:r>
              <a:rPr lang="ar-SA" dirty="0"/>
              <a:t> نتر</a:t>
            </a:r>
            <a:r>
              <a:rPr lang="ar-LB" dirty="0"/>
              <a:t>َ</a:t>
            </a:r>
            <a:r>
              <a:rPr lang="ar-SA" dirty="0"/>
              <a:t>نّمله شيخْ وشابْ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3EA03F-37EC-0022-682E-C5DEF8FF99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Let us hold onto His promises until He returns</a:t>
            </a:r>
          </a:p>
          <a:p>
            <a:r>
              <a:rPr lang="en-US" dirty="0"/>
              <a:t>And let us all, young and old, </a:t>
            </a:r>
          </a:p>
          <a:p>
            <a:r>
              <a:rPr lang="en-US" dirty="0"/>
              <a:t>praise Him with harp, tambourine, and lute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1D9374-AC2A-14CD-AB33-8403320DA8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Ta`ū</a:t>
            </a:r>
            <a:r>
              <a:rPr lang="en-US" dirty="0"/>
              <a:t> </a:t>
            </a:r>
            <a:r>
              <a:rPr lang="en-US" dirty="0" err="1"/>
              <a:t>Nitmassak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en-US" dirty="0"/>
              <a:t> </a:t>
            </a:r>
            <a:r>
              <a:rPr lang="en-US" dirty="0" err="1"/>
              <a:t>Wu`ūd</a:t>
            </a:r>
            <a:r>
              <a:rPr lang="en-US" dirty="0"/>
              <a:t> </a:t>
            </a:r>
            <a:r>
              <a:rPr lang="en-US" dirty="0" err="1"/>
              <a:t>wNitsallaḥ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</a:t>
            </a:r>
            <a:r>
              <a:rPr lang="en-US" dirty="0" err="1"/>
              <a:t>Tay`ūd</a:t>
            </a:r>
            <a:endParaRPr lang="en-US" dirty="0"/>
          </a:p>
          <a:p>
            <a:r>
              <a:rPr lang="en-US" dirty="0" err="1"/>
              <a:t>wBrabābi</a:t>
            </a:r>
            <a:r>
              <a:rPr lang="en-US" dirty="0"/>
              <a:t> </a:t>
            </a:r>
            <a:r>
              <a:rPr lang="en-US" dirty="0" err="1"/>
              <a:t>wDaff</a:t>
            </a:r>
            <a:r>
              <a:rPr lang="en-US" dirty="0"/>
              <a:t> </a:t>
            </a:r>
            <a:r>
              <a:rPr lang="en-US" dirty="0" err="1"/>
              <a:t>w`Ūd</a:t>
            </a:r>
            <a:r>
              <a:rPr lang="en-US" dirty="0"/>
              <a:t> </a:t>
            </a:r>
            <a:r>
              <a:rPr lang="en-US" dirty="0" err="1"/>
              <a:t>Nitrannamlū</a:t>
            </a:r>
            <a:r>
              <a:rPr lang="en-US" dirty="0"/>
              <a:t> Shaykh </a:t>
            </a:r>
            <a:r>
              <a:rPr lang="en-US" dirty="0" err="1"/>
              <a:t>wShāb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36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3F6E2D-61CC-86A4-61F7-5DE0D15CD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87078-4922-1B99-032D-8D64B7A73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 الأبـواب قَـرّب يِيجـي عَ الأبواب</a:t>
            </a:r>
            <a:br>
              <a:rPr lang="ar-LB" dirty="0"/>
            </a:br>
            <a:r>
              <a:rPr lang="ar-LB" dirty="0"/>
              <a:t>عَ السَّحاب رح يـِجْمَعْنا عَ السّحاب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26D23E-02DB-A543-1C43-8554B9F710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He is near, very near </a:t>
            </a:r>
          </a:p>
          <a:p>
            <a:r>
              <a:rPr lang="en-US" dirty="0"/>
              <a:t>He will take us on the clouds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1F7D1-ABD4-A24E-53A3-D330EF3FB1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 ‘</a:t>
            </a:r>
            <a:r>
              <a:rPr lang="en-US" dirty="0" err="1"/>
              <a:t>Abwāb</a:t>
            </a:r>
            <a:r>
              <a:rPr lang="en-US" dirty="0"/>
              <a:t> </a:t>
            </a:r>
            <a:r>
              <a:rPr lang="en-US" dirty="0" err="1"/>
              <a:t>Garrab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`al ‘</a:t>
            </a:r>
            <a:r>
              <a:rPr lang="en-US" dirty="0" err="1"/>
              <a:t>Abwāb</a:t>
            </a:r>
            <a:endParaRPr lang="en-US" dirty="0"/>
          </a:p>
          <a:p>
            <a:r>
              <a:rPr lang="en-US" dirty="0"/>
              <a:t>`a </a:t>
            </a:r>
            <a:r>
              <a:rPr lang="en-US" dirty="0" err="1"/>
              <a:t>Ssaḥāb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</a:t>
            </a:r>
            <a:r>
              <a:rPr lang="en-US" dirty="0" err="1"/>
              <a:t>Yijma`nā</a:t>
            </a:r>
            <a:r>
              <a:rPr lang="en-US" dirty="0"/>
              <a:t> `a </a:t>
            </a:r>
            <a:r>
              <a:rPr lang="en-US" dirty="0" err="1"/>
              <a:t>Ssaḥāb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35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2DBC8-0685-B725-B3AD-F8BCBD13F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2990A-9235-D9F9-BABC-298D0CB01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نِصحا من</a:t>
            </a:r>
            <a:r>
              <a:rPr lang="ar-LB" dirty="0"/>
              <a:t>ْ</a:t>
            </a:r>
            <a:r>
              <a:rPr lang="ar-KW" dirty="0"/>
              <a:t> و</a:t>
            </a:r>
            <a:r>
              <a:rPr lang="ar-LB" dirty="0"/>
              <a:t>َ</a:t>
            </a:r>
            <a:r>
              <a:rPr lang="ar-KW" dirty="0"/>
              <a:t>همِ العيانْ نِر</a:t>
            </a:r>
            <a:r>
              <a:rPr lang="ar-LB" dirty="0"/>
              <a:t>ْ</a:t>
            </a:r>
            <a:r>
              <a:rPr lang="ar-KW" dirty="0"/>
              <a:t>جَع</a:t>
            </a:r>
            <a:r>
              <a:rPr lang="ar-LB" dirty="0"/>
              <a:t>ْ</a:t>
            </a:r>
            <a:r>
              <a:rPr lang="ar-KW" dirty="0"/>
              <a:t> نِحيا بالإيمانْ</a:t>
            </a:r>
            <a:br>
              <a:rPr lang="ar-LB" dirty="0"/>
            </a:br>
            <a:r>
              <a:rPr lang="ar-LB" dirty="0"/>
              <a:t>ونِتْبَعْ خَطَواتُه بْأمانْ نِلْهَجْ بِكلامْ الْكِتابْ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27C7CA-5744-88AE-43B0-901E5A8ECB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Let us wake up from the illusion </a:t>
            </a:r>
          </a:p>
          <a:p>
            <a:r>
              <a:rPr lang="en-US" dirty="0"/>
              <a:t>of what we see and live by faith</a:t>
            </a:r>
            <a:endParaRPr lang="ar-LB" dirty="0"/>
          </a:p>
          <a:p>
            <a:r>
              <a:rPr lang="en-US" dirty="0"/>
              <a:t>Let us follow Him and meditate on the Word of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6DA809-A9E6-4762-ADEE-74DBF89FD8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Niṣḥā</a:t>
            </a:r>
            <a:r>
              <a:rPr lang="en-US" dirty="0"/>
              <a:t> min </a:t>
            </a:r>
            <a:r>
              <a:rPr lang="en-US" dirty="0" err="1"/>
              <a:t>WahmiL</a:t>
            </a:r>
            <a:r>
              <a:rPr lang="en-US" dirty="0"/>
              <a:t> `</a:t>
            </a:r>
            <a:r>
              <a:rPr lang="en-US" dirty="0" err="1"/>
              <a:t>Ayān</a:t>
            </a:r>
            <a:r>
              <a:rPr lang="en-US" dirty="0"/>
              <a:t> Nirja` </a:t>
            </a:r>
            <a:r>
              <a:rPr lang="en-US" dirty="0" err="1"/>
              <a:t>Neḥyā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en-US" dirty="0"/>
              <a:t> ‘</a:t>
            </a:r>
            <a:r>
              <a:rPr lang="en-US" dirty="0" err="1"/>
              <a:t>Īmān</a:t>
            </a:r>
            <a:endParaRPr lang="en-US" dirty="0"/>
          </a:p>
          <a:p>
            <a:r>
              <a:rPr lang="en-US" dirty="0" err="1"/>
              <a:t>wNitba</a:t>
            </a:r>
            <a:r>
              <a:rPr lang="en-US" dirty="0"/>
              <a:t>` </a:t>
            </a:r>
            <a:r>
              <a:rPr lang="en-US" dirty="0" err="1"/>
              <a:t>Khaṭawātu</a:t>
            </a:r>
            <a:r>
              <a:rPr lang="en-US" dirty="0"/>
              <a:t> </a:t>
            </a:r>
            <a:r>
              <a:rPr lang="en-US" dirty="0" err="1"/>
              <a:t>b’Āmān</a:t>
            </a:r>
            <a:r>
              <a:rPr lang="en-US" dirty="0"/>
              <a:t> </a:t>
            </a:r>
            <a:r>
              <a:rPr lang="en-US" dirty="0" err="1"/>
              <a:t>Nilhaj</a:t>
            </a:r>
            <a:r>
              <a:rPr lang="en-US" dirty="0"/>
              <a:t> </a:t>
            </a:r>
            <a:r>
              <a:rPr lang="en-US" dirty="0" err="1"/>
              <a:t>biKalāmeL</a:t>
            </a:r>
            <a:r>
              <a:rPr lang="en-US" dirty="0"/>
              <a:t> </a:t>
            </a:r>
            <a:r>
              <a:rPr lang="en-US" dirty="0" err="1"/>
              <a:t>Kitāb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66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CC03DC-3537-7DF0-3E4C-31CD3FDD0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667BD-34EF-165A-A211-A7284C016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 الأبـواب قَـرّب يِيجـي عَ الأبواب</a:t>
            </a:r>
            <a:br>
              <a:rPr lang="ar-LB" dirty="0"/>
            </a:br>
            <a:r>
              <a:rPr lang="ar-LB" dirty="0"/>
              <a:t>عَ السَّحاب رح يـِجْمَعْنا عَ السّحاب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3AF19F-8DF7-B05F-65A9-7C07D665B2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He is near, very near </a:t>
            </a:r>
          </a:p>
          <a:p>
            <a:r>
              <a:rPr lang="en-US" dirty="0"/>
              <a:t>He will take us on the clouds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7C4D53-75C7-283E-EA41-F425EFB2FA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 ‘</a:t>
            </a:r>
            <a:r>
              <a:rPr lang="en-US" dirty="0" err="1"/>
              <a:t>Abwāb</a:t>
            </a:r>
            <a:r>
              <a:rPr lang="en-US" dirty="0"/>
              <a:t> </a:t>
            </a:r>
            <a:r>
              <a:rPr lang="en-US" dirty="0" err="1"/>
              <a:t>Garrab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`al ‘</a:t>
            </a:r>
            <a:r>
              <a:rPr lang="en-US" dirty="0" err="1"/>
              <a:t>Abwāb</a:t>
            </a:r>
            <a:endParaRPr lang="en-US" dirty="0"/>
          </a:p>
          <a:p>
            <a:r>
              <a:rPr lang="en-US" dirty="0"/>
              <a:t>`a </a:t>
            </a:r>
            <a:r>
              <a:rPr lang="en-US" dirty="0" err="1"/>
              <a:t>Ssaḥāb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</a:t>
            </a:r>
            <a:r>
              <a:rPr lang="en-US" dirty="0" err="1"/>
              <a:t>Yijma`nā</a:t>
            </a:r>
            <a:r>
              <a:rPr lang="en-US" dirty="0"/>
              <a:t> `a </a:t>
            </a:r>
            <a:r>
              <a:rPr lang="en-US" dirty="0" err="1"/>
              <a:t>Ssaḥāb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33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8C344-3B8B-82E8-5999-0D8760026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7487A-5DC3-09BD-084C-BB533F24B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عيوني تاقت</a:t>
            </a:r>
            <a:r>
              <a:rPr lang="ar-LB" dirty="0"/>
              <a:t>ْ</a:t>
            </a:r>
            <a:r>
              <a:rPr lang="ar-KW" dirty="0"/>
              <a:t> لِرؤياه ونَفسي مَلَّت قولة آه</a:t>
            </a:r>
            <a:br>
              <a:rPr lang="ar-LB" dirty="0"/>
            </a:br>
            <a:r>
              <a:rPr lang="ar-LB" dirty="0"/>
              <a:t>وروحي عَطْشَانَة لَلُقاه قَلْبِي عَنْ هَالدِنيا تَابْ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9BBDA-8631-0BC4-E07C-AE13739A69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My eyes long to see Him and my soul is tired</a:t>
            </a:r>
            <a:endParaRPr lang="ar-LB" dirty="0"/>
          </a:p>
          <a:p>
            <a:r>
              <a:rPr lang="en-US" dirty="0"/>
              <a:t>My spirit thirsts to meet Him </a:t>
            </a:r>
          </a:p>
          <a:p>
            <a:r>
              <a:rPr lang="en-US" dirty="0"/>
              <a:t>and my heart wants nothing from this world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6A6D56-E1A7-D098-22E7-4D4C30DC1B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</a:t>
            </a:r>
            <a:r>
              <a:rPr lang="en-US" dirty="0" err="1"/>
              <a:t>Yūnī</a:t>
            </a:r>
            <a:r>
              <a:rPr lang="en-US" dirty="0"/>
              <a:t> </a:t>
            </a:r>
            <a:r>
              <a:rPr lang="en-US" dirty="0" err="1"/>
              <a:t>Tāgat</a:t>
            </a:r>
            <a:r>
              <a:rPr lang="en-US" dirty="0"/>
              <a:t> </a:t>
            </a:r>
            <a:r>
              <a:rPr lang="en-US" dirty="0" err="1"/>
              <a:t>liRu’yāh</a:t>
            </a:r>
            <a:r>
              <a:rPr lang="en-US" dirty="0"/>
              <a:t> </a:t>
            </a:r>
            <a:r>
              <a:rPr lang="en-US" dirty="0" err="1"/>
              <a:t>wNafsī</a:t>
            </a:r>
            <a:r>
              <a:rPr lang="en-US" dirty="0"/>
              <a:t> Mallat </a:t>
            </a:r>
            <a:r>
              <a:rPr lang="en-US" dirty="0" err="1"/>
              <a:t>Golit</a:t>
            </a:r>
            <a:r>
              <a:rPr lang="en-US" dirty="0"/>
              <a:t> ‘</a:t>
            </a:r>
            <a:r>
              <a:rPr lang="en-US" dirty="0" err="1"/>
              <a:t>Āh</a:t>
            </a:r>
            <a:endParaRPr lang="en-US" dirty="0"/>
          </a:p>
          <a:p>
            <a:r>
              <a:rPr lang="en-US" dirty="0" err="1"/>
              <a:t>wRūḥī</a:t>
            </a:r>
            <a:r>
              <a:rPr lang="en-US" dirty="0"/>
              <a:t> `</a:t>
            </a:r>
            <a:r>
              <a:rPr lang="en-US" dirty="0" err="1"/>
              <a:t>Aṭshāna</a:t>
            </a:r>
            <a:r>
              <a:rPr lang="en-US" dirty="0"/>
              <a:t> </a:t>
            </a:r>
            <a:r>
              <a:rPr lang="en-US" dirty="0" err="1"/>
              <a:t>liLugāh</a:t>
            </a:r>
            <a:r>
              <a:rPr lang="en-US" dirty="0"/>
              <a:t> </a:t>
            </a:r>
            <a:r>
              <a:rPr lang="en-US" dirty="0" err="1"/>
              <a:t>Galbī</a:t>
            </a:r>
            <a:r>
              <a:rPr lang="en-US" dirty="0"/>
              <a:t> `an </a:t>
            </a:r>
            <a:r>
              <a:rPr lang="en-US" dirty="0" err="1"/>
              <a:t>haDdinya</a:t>
            </a:r>
            <a:r>
              <a:rPr lang="en-US" dirty="0"/>
              <a:t> </a:t>
            </a:r>
            <a:r>
              <a:rPr lang="en-US" dirty="0" err="1"/>
              <a:t>Tāb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8594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7ACA02-0CF3-3806-E685-80220D0CD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B8C86-30BF-7459-EDBE-0A6F4193B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 الأبـواب قَـرّب يِيجـي عَ الأبواب</a:t>
            </a:r>
            <a:br>
              <a:rPr lang="ar-LB" dirty="0"/>
            </a:br>
            <a:r>
              <a:rPr lang="ar-LB" dirty="0"/>
              <a:t>عَ السَّحاب رح يـِجْمَعْنا عَ السّحاب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DAA5FC-E268-2DD1-636B-3FD4465B8A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He is near, very near </a:t>
            </a:r>
          </a:p>
          <a:p>
            <a:r>
              <a:rPr lang="en-US" dirty="0"/>
              <a:t>He will take us on the clouds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0853A0-7ADD-3280-5EEC-D61EC577C3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 ‘</a:t>
            </a:r>
            <a:r>
              <a:rPr lang="en-US" dirty="0" err="1"/>
              <a:t>Abwāb</a:t>
            </a:r>
            <a:r>
              <a:rPr lang="en-US" dirty="0"/>
              <a:t> </a:t>
            </a:r>
            <a:r>
              <a:rPr lang="en-US" dirty="0" err="1"/>
              <a:t>Garrab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`al ‘</a:t>
            </a:r>
            <a:r>
              <a:rPr lang="en-US" dirty="0" err="1"/>
              <a:t>Abwāb</a:t>
            </a:r>
            <a:endParaRPr lang="en-US" dirty="0"/>
          </a:p>
          <a:p>
            <a:r>
              <a:rPr lang="en-US" dirty="0"/>
              <a:t>`a </a:t>
            </a:r>
            <a:r>
              <a:rPr lang="en-US" dirty="0" err="1"/>
              <a:t>Ssaḥāb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</a:t>
            </a:r>
            <a:r>
              <a:rPr lang="en-US" dirty="0" err="1"/>
              <a:t>Yijma`nā</a:t>
            </a:r>
            <a:r>
              <a:rPr lang="en-US" dirty="0"/>
              <a:t> `a </a:t>
            </a:r>
            <a:r>
              <a:rPr lang="en-US" dirty="0" err="1"/>
              <a:t>Ssaḥāb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2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46F18-040E-7AF5-1651-7CBD2920C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D3B47-0A8E-C4D4-F947-2AB02FB7D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راجِع</a:t>
            </a:r>
            <a:r>
              <a:rPr lang="ar-LB" dirty="0"/>
              <a:t>ْ</a:t>
            </a:r>
            <a:r>
              <a:rPr lang="ar-KW" dirty="0"/>
              <a:t> يُخط</a:t>
            </a:r>
            <a:r>
              <a:rPr lang="ar-LB" dirty="0"/>
              <a:t>ُ</a:t>
            </a:r>
            <a:r>
              <a:rPr lang="ar-KW" dirty="0"/>
              <a:t>فنا لَدارْ بِيد</a:t>
            </a:r>
            <a:r>
              <a:rPr lang="ar-LB" dirty="0"/>
              <a:t>ُ</a:t>
            </a:r>
            <a:r>
              <a:rPr lang="ar-KW" dirty="0"/>
              <a:t>ه ص</a:t>
            </a:r>
            <a:r>
              <a:rPr lang="ar-LB" dirty="0"/>
              <a:t>َن</a:t>
            </a:r>
            <a:r>
              <a:rPr lang="ar-KW" dirty="0"/>
              <a:t>عها للأ</a:t>
            </a:r>
            <a:r>
              <a:rPr lang="ar-LB" dirty="0"/>
              <a:t>َ</a:t>
            </a:r>
            <a:r>
              <a:rPr lang="ar-KW" dirty="0"/>
              <a:t>بر</a:t>
            </a:r>
            <a:r>
              <a:rPr lang="ar-LB" dirty="0"/>
              <a:t>َ</a:t>
            </a:r>
            <a:r>
              <a:rPr lang="ar-KW" dirty="0"/>
              <a:t>ار</a:t>
            </a:r>
            <a:br>
              <a:rPr lang="ar-LB" dirty="0"/>
            </a:br>
            <a:r>
              <a:rPr lang="ar-LB" dirty="0"/>
              <a:t>مِسْتَنِّينا يَسوع البار يْرَحِّبْ فِينَا بِبَيْت الآب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1E22BA-2740-6302-3273-6D4D3DA68B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97289"/>
            <a:ext cx="12192000" cy="2103120"/>
          </a:xfrm>
        </p:spPr>
        <p:txBody>
          <a:bodyPr>
            <a:noAutofit/>
          </a:bodyPr>
          <a:lstStyle/>
          <a:p>
            <a:r>
              <a:rPr lang="en-US" sz="4200" dirty="0">
                <a:latin typeface="+mj-lt"/>
              </a:rPr>
              <a:t>He is coming back to take us to a home </a:t>
            </a:r>
          </a:p>
          <a:p>
            <a:r>
              <a:rPr lang="en-US" sz="4200" dirty="0">
                <a:latin typeface="+mj-lt"/>
              </a:rPr>
              <a:t>that He made for the righteous</a:t>
            </a:r>
            <a:endParaRPr lang="ar-LB" sz="4200" dirty="0">
              <a:latin typeface="+mj-lt"/>
            </a:endParaRPr>
          </a:p>
          <a:p>
            <a:r>
              <a:rPr lang="en-US" sz="4200" dirty="0">
                <a:latin typeface="+mj-lt"/>
              </a:rPr>
              <a:t>Jesus is waiting to welcome us into the Father's house</a:t>
            </a:r>
            <a:r>
              <a:rPr lang="ar-LB" sz="4200" dirty="0">
                <a:latin typeface="+mj-lt"/>
              </a:rPr>
              <a:t>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F640FA-9DCB-FFF5-FA75-0C9BADA61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Rāji</a:t>
            </a:r>
            <a:r>
              <a:rPr lang="en-US" dirty="0"/>
              <a:t>` </a:t>
            </a:r>
            <a:r>
              <a:rPr lang="en-US" dirty="0" err="1"/>
              <a:t>Yokhṭofnā</a:t>
            </a:r>
            <a:r>
              <a:rPr lang="en-US" dirty="0"/>
              <a:t> </a:t>
            </a:r>
            <a:r>
              <a:rPr lang="en-US" dirty="0" err="1"/>
              <a:t>laDār</a:t>
            </a:r>
            <a:r>
              <a:rPr lang="en-US" dirty="0"/>
              <a:t> </a:t>
            </a:r>
            <a:r>
              <a:rPr lang="en-US" dirty="0" err="1"/>
              <a:t>Bīdu</a:t>
            </a:r>
            <a:r>
              <a:rPr lang="en-US" dirty="0"/>
              <a:t> </a:t>
            </a:r>
            <a:r>
              <a:rPr lang="en-US" dirty="0" err="1"/>
              <a:t>Ṣana`hā</a:t>
            </a:r>
            <a:r>
              <a:rPr lang="en-US" dirty="0"/>
              <a:t> </a:t>
            </a:r>
            <a:r>
              <a:rPr lang="en-US" dirty="0" err="1"/>
              <a:t>lil’Abrār</a:t>
            </a:r>
            <a:endParaRPr lang="en-US" dirty="0"/>
          </a:p>
          <a:p>
            <a:r>
              <a:rPr lang="en-US" dirty="0" err="1"/>
              <a:t>Mistannīnā</a:t>
            </a:r>
            <a:r>
              <a:rPr lang="en-US" dirty="0"/>
              <a:t> </a:t>
            </a:r>
            <a:r>
              <a:rPr lang="en-US" dirty="0" err="1"/>
              <a:t>Yassū`eL</a:t>
            </a:r>
            <a:r>
              <a:rPr lang="en-US" dirty="0"/>
              <a:t> </a:t>
            </a:r>
            <a:r>
              <a:rPr lang="en-US" dirty="0" err="1"/>
              <a:t>Bār</a:t>
            </a:r>
            <a:r>
              <a:rPr lang="en-US" dirty="0"/>
              <a:t> </a:t>
            </a:r>
            <a:r>
              <a:rPr lang="en-US" dirty="0" err="1"/>
              <a:t>Yraḥḥab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  <a:r>
              <a:rPr lang="en-US" dirty="0" err="1"/>
              <a:t>bBetiL</a:t>
            </a:r>
            <a:r>
              <a:rPr lang="en-US" dirty="0"/>
              <a:t> ‘</a:t>
            </a:r>
            <a:r>
              <a:rPr lang="en-US" dirty="0" err="1"/>
              <a:t>Āb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305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A47B4-6B5E-4A26-598E-25826DF01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4547C-D293-41B8-4FB3-5EFC90BAD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 الأبـواب قَـرّب يِيجـي عَ الأبواب</a:t>
            </a:r>
            <a:br>
              <a:rPr lang="ar-LB" dirty="0"/>
            </a:br>
            <a:r>
              <a:rPr lang="ar-LB" dirty="0"/>
              <a:t>عَ السَّحاب رح يـِجْمَعْنا عَ السّحاب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121183-5547-FDC0-0FCE-DCBA1B3D2C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He is near, very near </a:t>
            </a:r>
          </a:p>
          <a:p>
            <a:r>
              <a:rPr lang="en-US" dirty="0"/>
              <a:t>He will take us on the clouds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8F901B-6B17-9B9B-CA14-C636DA84B8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 ‘</a:t>
            </a:r>
            <a:r>
              <a:rPr lang="en-US" dirty="0" err="1"/>
              <a:t>Abwāb</a:t>
            </a:r>
            <a:r>
              <a:rPr lang="en-US" dirty="0"/>
              <a:t> </a:t>
            </a:r>
            <a:r>
              <a:rPr lang="en-US" dirty="0" err="1"/>
              <a:t>Garrab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`al ‘</a:t>
            </a:r>
            <a:r>
              <a:rPr lang="en-US" dirty="0" err="1"/>
              <a:t>Abwāb</a:t>
            </a:r>
            <a:endParaRPr lang="en-US" dirty="0"/>
          </a:p>
          <a:p>
            <a:r>
              <a:rPr lang="en-US" dirty="0"/>
              <a:t>`a </a:t>
            </a:r>
            <a:r>
              <a:rPr lang="en-US" dirty="0" err="1"/>
              <a:t>Ssaḥāb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</a:t>
            </a:r>
            <a:r>
              <a:rPr lang="en-US" dirty="0" err="1"/>
              <a:t>Yijma`nā</a:t>
            </a:r>
            <a:r>
              <a:rPr lang="en-US" dirty="0"/>
              <a:t> `a </a:t>
            </a:r>
            <a:r>
              <a:rPr lang="en-US" dirty="0" err="1"/>
              <a:t>Ssaḥāb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65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5CD30-D377-A883-1803-1C5805A7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7A15B-393F-9A55-5AE9-FBC8F420B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كنيسِة جا</a:t>
            </a:r>
            <a:r>
              <a:rPr lang="ar-LB" dirty="0"/>
              <a:t>ي</a:t>
            </a:r>
            <a:r>
              <a:rPr lang="ar-KW" dirty="0"/>
              <a:t>ي العريس</a:t>
            </a:r>
            <a:r>
              <a:rPr lang="ar-LB" dirty="0"/>
              <a:t>ْ</a:t>
            </a:r>
            <a:r>
              <a:rPr lang="ar-KW" dirty="0"/>
              <a:t> ال</a:t>
            </a:r>
            <a:r>
              <a:rPr lang="ar-LB" dirty="0"/>
              <a:t>ل</a:t>
            </a:r>
            <a:r>
              <a:rPr lang="ar-KW" dirty="0"/>
              <a:t>ي </a:t>
            </a:r>
            <a:r>
              <a:rPr lang="ar-LB" dirty="0"/>
              <a:t>ا</a:t>
            </a:r>
            <a:r>
              <a:rPr lang="ar-KW" dirty="0"/>
              <a:t>ختار</a:t>
            </a:r>
            <a:r>
              <a:rPr lang="ar-LB" dirty="0"/>
              <a:t>ِ</a:t>
            </a:r>
            <a:r>
              <a:rPr lang="ar-KW" dirty="0"/>
              <a:t>ك قبل التأ</a:t>
            </a:r>
            <a:r>
              <a:rPr lang="ar-LB" dirty="0"/>
              <a:t>ْ</a:t>
            </a:r>
            <a:r>
              <a:rPr lang="ar-KW" dirty="0"/>
              <a:t>سيس</a:t>
            </a:r>
            <a:br>
              <a:rPr lang="ar-LB" dirty="0"/>
            </a:br>
            <a:r>
              <a:rPr lang="ar-LB" dirty="0"/>
              <a:t>كَمْلِي جْهَازِكْ بِالتَّقْدِيس قَرَّبْ يِيجي عَ الأبواب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E4DA6D-DB56-20E2-82E5-2EA0EE739BD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Church, the bridegroom who chose you </a:t>
            </a:r>
          </a:p>
          <a:p>
            <a:r>
              <a:rPr lang="en-US" dirty="0"/>
              <a:t>before creation is coming back</a:t>
            </a:r>
            <a:endParaRPr lang="ar-LB" dirty="0"/>
          </a:p>
          <a:p>
            <a:r>
              <a:rPr lang="en-US" dirty="0"/>
              <a:t>Prepare yourself, be holy for Him, He is near</a:t>
            </a:r>
            <a:endParaRPr lang="ar-L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054122-4679-3AAF-2CE5-F79CEA9BCC8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Knīssi</a:t>
            </a:r>
            <a:r>
              <a:rPr lang="en-US" dirty="0"/>
              <a:t> JayiL `</a:t>
            </a:r>
            <a:r>
              <a:rPr lang="en-US" dirty="0" err="1"/>
              <a:t>Arīd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Khtārik</a:t>
            </a:r>
            <a:r>
              <a:rPr lang="en-US" dirty="0"/>
              <a:t> </a:t>
            </a:r>
            <a:r>
              <a:rPr lang="en-US" dirty="0" err="1"/>
              <a:t>Gabli</a:t>
            </a:r>
            <a:r>
              <a:rPr lang="en-US" dirty="0"/>
              <a:t> </a:t>
            </a:r>
            <a:r>
              <a:rPr lang="en-US" dirty="0" err="1"/>
              <a:t>Tta’sīs</a:t>
            </a:r>
            <a:endParaRPr lang="en-US" dirty="0"/>
          </a:p>
          <a:p>
            <a:r>
              <a:rPr lang="en-US" dirty="0" err="1"/>
              <a:t>Kamlī</a:t>
            </a:r>
            <a:r>
              <a:rPr lang="en-US" dirty="0"/>
              <a:t> </a:t>
            </a:r>
            <a:r>
              <a:rPr lang="en-US" dirty="0" err="1"/>
              <a:t>Jhāzik</a:t>
            </a:r>
            <a:r>
              <a:rPr lang="en-US" dirty="0"/>
              <a:t> </a:t>
            </a:r>
            <a:r>
              <a:rPr lang="en-US" dirty="0" err="1"/>
              <a:t>biTta’ds</a:t>
            </a:r>
            <a:r>
              <a:rPr lang="en-US" dirty="0"/>
              <a:t> </a:t>
            </a:r>
            <a:r>
              <a:rPr lang="en-US" dirty="0" err="1"/>
              <a:t>Garrab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`al ‘</a:t>
            </a:r>
            <a:r>
              <a:rPr lang="en-US" dirty="0" err="1"/>
              <a:t>Abwāb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51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4BF8C-740D-F3DF-7772-7BC7BA686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BACA1-1929-BE4F-D2E9-E0E1ABB0D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 الأبـواب قَـرّب يِيجـي عَ الأبواب</a:t>
            </a:r>
            <a:br>
              <a:rPr lang="ar-LB" dirty="0"/>
            </a:br>
            <a:r>
              <a:rPr lang="ar-LB" dirty="0"/>
              <a:t>عَ السَّحاب رح يـِجْمَعْنا عَ السّحاب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C50CD-F30C-3683-D861-FC7FD22D93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He is near, very near </a:t>
            </a:r>
          </a:p>
          <a:p>
            <a:r>
              <a:rPr lang="en-US" dirty="0"/>
              <a:t>He will take us on the clouds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90EBF2-0F69-5151-56C9-B137F78DD8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 ‘</a:t>
            </a:r>
            <a:r>
              <a:rPr lang="en-US" dirty="0" err="1"/>
              <a:t>Abwāb</a:t>
            </a:r>
            <a:r>
              <a:rPr lang="en-US" dirty="0"/>
              <a:t> </a:t>
            </a:r>
            <a:r>
              <a:rPr lang="en-US" dirty="0" err="1"/>
              <a:t>Garrab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`al ‘</a:t>
            </a:r>
            <a:r>
              <a:rPr lang="en-US" dirty="0" err="1"/>
              <a:t>Abwāb</a:t>
            </a:r>
            <a:endParaRPr lang="en-US" dirty="0"/>
          </a:p>
          <a:p>
            <a:r>
              <a:rPr lang="en-US" dirty="0"/>
              <a:t>`a </a:t>
            </a:r>
            <a:r>
              <a:rPr lang="en-US" dirty="0" err="1"/>
              <a:t>Ssaḥāb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</a:t>
            </a:r>
            <a:r>
              <a:rPr lang="en-US" dirty="0" err="1"/>
              <a:t>Yijma`nā</a:t>
            </a:r>
            <a:r>
              <a:rPr lang="en-US" dirty="0"/>
              <a:t> `a </a:t>
            </a:r>
            <a:r>
              <a:rPr lang="en-US" dirty="0" err="1"/>
              <a:t>Ssaḥāb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19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744</TotalTime>
  <Words>643</Words>
  <Application>Microsoft Office PowerPoint</Application>
  <PresentationFormat>Widescreen</PresentationFormat>
  <Paragraphs>67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5_Office Theme</vt:lpstr>
      <vt:lpstr>قرَّب ييجي عَ الأبواب</vt:lpstr>
      <vt:lpstr>عَ الأبـواب قَـرّب يِيجـي عَ الأبواب عَ السَّحاب رح يـِجْمَعْنا عَ السّحاب</vt:lpstr>
      <vt:lpstr>تعوا نتمسّكْ بالوُعودْ ونتسلّحْ فيها تيعودْ وبْرَبابة ودَفّ وعودْ نترَنّمله شيخْ وشابْ</vt:lpstr>
      <vt:lpstr>عَ الأبـواب قَـرّب يِيجـي عَ الأبواب عَ السَّحاب رح يـِجْمَعْنا عَ السّحاب</vt:lpstr>
      <vt:lpstr>نِصحا منْ وَهمِ العيانْ نِرْجَعْ نِحيا بالإيمانْ ونِتْبَعْ خَطَواتُه بْأمانْ نِلْهَجْ بِكلامْ الْكِتابْ</vt:lpstr>
      <vt:lpstr>عَ الأبـواب قَـرّب يِيجـي عَ الأبواب عَ السَّحاب رح يـِجْمَعْنا عَ السّحاب</vt:lpstr>
      <vt:lpstr>عيوني تاقتْ لِرؤياه ونَفسي مَلَّت قولة آه وروحي عَطْشَانَة لَلُقاه قَلْبِي عَنْ هَالدِنيا تَابْ</vt:lpstr>
      <vt:lpstr>عَ الأبـواب قَـرّب يِيجـي عَ الأبواب عَ السَّحاب رح يـِجْمَعْنا عَ السّحاب</vt:lpstr>
      <vt:lpstr>راجِعْ يُخطُفنا لَدارْ بِيدُه صَنعها للأَبرَار مِسْتَنِّينا يَسوع البار يْرَحِّبْ فِينَا بِبَيْت الآب</vt:lpstr>
      <vt:lpstr>عَ الأبـواب قَـرّب يِيجـي عَ الأبواب عَ السَّحاب رح يـِجْمَعْنا عَ السّحاب</vt:lpstr>
      <vt:lpstr>يا كنيسِة جايي العريسْ اللي اختارِك قبل التأْسيس كَمْلِي جْهَازِكْ بِالتَّقْدِيس قَرَّبْ يِيجي عَ الأبواب</vt:lpstr>
      <vt:lpstr>عَ الأبـواب قَـرّب يِيجـي عَ الأبواب عَ السَّحاب رح يـِجْمَعْنا عَ السّحاب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172</cp:revision>
  <dcterms:created xsi:type="dcterms:W3CDTF">2014-06-01T05:24:09Z</dcterms:created>
  <dcterms:modified xsi:type="dcterms:W3CDTF">2025-07-02T06:06:34Z</dcterms:modified>
  <cp:category/>
</cp:coreProperties>
</file>