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0"/>
  </p:notesMasterIdLst>
  <p:sldIdLst>
    <p:sldId id="328" r:id="rId2"/>
    <p:sldId id="327" r:id="rId3"/>
    <p:sldId id="345" r:id="rId4"/>
    <p:sldId id="346" r:id="rId5"/>
    <p:sldId id="347" r:id="rId6"/>
    <p:sldId id="348" r:id="rId7"/>
    <p:sldId id="360" r:id="rId8"/>
    <p:sldId id="350" r:id="rId9"/>
    <p:sldId id="351" r:id="rId10"/>
    <p:sldId id="329" r:id="rId11"/>
    <p:sldId id="366" r:id="rId12"/>
    <p:sldId id="331" r:id="rId13"/>
    <p:sldId id="367" r:id="rId14"/>
    <p:sldId id="368" r:id="rId15"/>
    <p:sldId id="369" r:id="rId16"/>
    <p:sldId id="352" r:id="rId17"/>
    <p:sldId id="353" r:id="rId18"/>
    <p:sldId id="337" r:id="rId19"/>
    <p:sldId id="338" r:id="rId20"/>
    <p:sldId id="361" r:id="rId21"/>
    <p:sldId id="332" r:id="rId22"/>
    <p:sldId id="333" r:id="rId23"/>
    <p:sldId id="359" r:id="rId24"/>
    <p:sldId id="362" r:id="rId25"/>
    <p:sldId id="364" r:id="rId26"/>
    <p:sldId id="370" r:id="rId27"/>
    <p:sldId id="371" r:id="rId28"/>
    <p:sldId id="318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49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03"/>
    <p:restoredTop sz="94745"/>
  </p:normalViewPr>
  <p:slideViewPr>
    <p:cSldViewPr snapToGrid="0">
      <p:cViewPr varScale="1">
        <p:scale>
          <a:sx n="105" d="100"/>
          <a:sy n="105" d="100"/>
        </p:scale>
        <p:origin x="64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8623D-5339-724E-9623-8BBCD5B3ACFA}" type="datetimeFigureOut">
              <a:rPr lang="en-US" smtClean="0"/>
              <a:t>18/10/2025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5104-698D-3E45-9587-EE2DADF66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0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9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1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79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116491"/>
            <a:ext cx="121920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5052672"/>
            <a:ext cx="12192000" cy="167663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-1" y="2662518"/>
            <a:ext cx="12192001" cy="23901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886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611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  <a:prstGeom prst="rect">
            <a:avLst/>
          </a:prstGeom>
        </p:spPr>
        <p:txBody>
          <a:bodyPr vert="horz" lIns="45720" tIns="0" rIns="45720" bIns="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  <a:prstGeom prst="rect">
            <a:avLst/>
          </a:prstGeom>
        </p:spPr>
        <p:txBody>
          <a:bodyPr vert="horz" lIns="45720" tIns="0" rIns="45720" bIns="0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  <a:prstGeom prst="rect">
            <a:avLst/>
          </a:prstGeom>
        </p:spPr>
        <p:txBody>
          <a:bodyPr lIns="45720" tIns="0" rIns="4572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50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421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9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56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مِـنَ الـتَّـعَـنِّـي إِلـى الـتَّـغَـنِّـي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2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14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أن</a:t>
            </a:r>
            <a:r>
              <a:rPr lang="ar-LB" dirty="0"/>
              <a:t>ــ</a:t>
            </a:r>
            <a:r>
              <a:rPr lang="ar-SA" dirty="0"/>
              <a:t>تَ ق</a:t>
            </a:r>
            <a:r>
              <a:rPr lang="ar-LB" dirty="0"/>
              <a:t>ــ</a:t>
            </a:r>
            <a:r>
              <a:rPr lang="ar-SA" dirty="0"/>
              <a:t>ويٌّ وح</a:t>
            </a:r>
            <a:r>
              <a:rPr lang="ar-LB" dirty="0"/>
              <a:t>ــ</a:t>
            </a:r>
            <a:r>
              <a:rPr lang="ar-SA" dirty="0"/>
              <a:t>قّْ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28600" y="2082830"/>
            <a:ext cx="11887200" cy="830997"/>
          </a:xfrm>
        </p:spPr>
        <p:txBody>
          <a:bodyPr/>
          <a:lstStyle/>
          <a:p>
            <a:r>
              <a:rPr lang="en-US" dirty="0"/>
              <a:t>Mighty and True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‘Anta </a:t>
            </a:r>
            <a:r>
              <a:rPr lang="en-US" dirty="0" err="1"/>
              <a:t>Qawiyyon</a:t>
            </a:r>
            <a:r>
              <a:rPr lang="en-US" dirty="0"/>
              <a:t> </a:t>
            </a:r>
            <a:r>
              <a:rPr lang="en-US" dirty="0" err="1"/>
              <a:t>waḤaqq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4C4B487-7837-17FE-C002-06F614D7176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553075" y="4683194"/>
            <a:ext cx="6395085" cy="1994182"/>
          </a:xfrm>
        </p:spPr>
        <p:txBody>
          <a:bodyPr>
            <a:normAutofit/>
          </a:bodyPr>
          <a:lstStyle/>
          <a:p>
            <a:pPr rtl="0"/>
            <a:r>
              <a:rPr lang="en-US" sz="3000" dirty="0"/>
              <a:t>Music By </a:t>
            </a:r>
            <a:r>
              <a:rPr lang="en-US" sz="3000"/>
              <a:t>Nizar Fares</a:t>
            </a:r>
            <a:endParaRPr lang="en-US" sz="30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AF326B7-7DE0-6F6F-B462-2C5A2CC0609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28600" y="4683194"/>
            <a:ext cx="5852160" cy="1970288"/>
          </a:xfrm>
        </p:spPr>
        <p:txBody>
          <a:bodyPr>
            <a:normAutofit/>
          </a:bodyPr>
          <a:lstStyle/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sz="3000" dirty="0"/>
              <a:t>Lyrics by Nizar Fares</a:t>
            </a:r>
            <a:endParaRPr lang="ar-SA" sz="30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827D0-CD5D-19CA-7BFD-5253572B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F1BD0-4DE9-CC2F-1D1B-94E1D2146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Neither height nor depth</a:t>
            </a:r>
            <a:br>
              <a:rPr lang="en-US" dirty="0"/>
            </a:br>
            <a:r>
              <a:rPr lang="en-US" dirty="0"/>
              <a:t>Neither life nor death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53DA5-2B0C-3F31-9C85-2552DE37B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لا علوَّ لا أَعماقْ</a:t>
            </a:r>
          </a:p>
          <a:p>
            <a:r>
              <a:rPr lang="ar-SA" sz="6600" dirty="0"/>
              <a:t>لا حياةَ لا ممات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82727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48819-3A44-F5FB-E470-31611173B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27C2E-4DA1-B758-CA42-336CAD468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 Neither famine nor danger</a:t>
            </a:r>
            <a:br>
              <a:rPr lang="en-US" dirty="0"/>
            </a:br>
            <a:r>
              <a:rPr lang="en-US" dirty="0"/>
              <a:t>Nor human nor angel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A41060-B62A-692C-2AA3-BADCEDC9C9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marL="0" indent="0" algn="ctr" defTabSz="457200" rtl="1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ar-SA" sz="6600" dirty="0"/>
              <a:t>لا جوع لا خطر </a:t>
            </a:r>
          </a:p>
          <a:p>
            <a:pPr marL="0" indent="0" algn="ctr" defTabSz="457200" rtl="1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ar-SA" sz="6600" dirty="0"/>
              <a:t>لا انسان لا ملائكة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1355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FEE1C-8360-BBB6-B01F-D33D3A7E8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8E45C-4DCC-B908-91D7-5F7048A3D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Can separate us from Your love</a:t>
            </a:r>
            <a:br>
              <a:rPr lang="ar-LB" dirty="0"/>
            </a:br>
            <a:r>
              <a:rPr lang="en-US" dirty="0"/>
              <a:t>Oh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8DE850-DDD3-A737-0E62-7E47F0139E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قد تفصلنا عن حبِّكَ يا ربّ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12672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9E178-7EF3-EA28-6670-5F3C2A396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FBAC2-FC0C-CB04-B296-F16355B45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Neither fear nor strife </a:t>
            </a:r>
            <a:br>
              <a:rPr lang="ar-LB" dirty="0"/>
            </a:br>
            <a:r>
              <a:rPr lang="en-US" dirty="0"/>
              <a:t>Neither sword nor knife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3805F7-5F4D-9050-6D3D-C8A332C5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لا خوف لا خلاف ولا سيف</a:t>
            </a:r>
          </a:p>
        </p:txBody>
      </p:sp>
    </p:spTree>
    <p:extLst>
      <p:ext uri="{BB962C8B-B14F-4D97-AF65-F5344CB8AC3E}">
        <p14:creationId xmlns:p14="http://schemas.microsoft.com/office/powerpoint/2010/main" val="422874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95B10-573D-B09E-7B23-224AD4B79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1859C-4C92-248A-EF86-B346C4DD7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Tribulation, creation, </a:t>
            </a:r>
            <a:br>
              <a:rPr lang="en-US" dirty="0"/>
            </a:br>
            <a:r>
              <a:rPr lang="en-US" dirty="0"/>
              <a:t>A tribe or a nation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275D38-4BAC-B493-7073-CC5576BB6D2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لا محنة أو خليقة</a:t>
            </a:r>
          </a:p>
          <a:p>
            <a:r>
              <a:rPr lang="ar-SA" sz="6600" dirty="0"/>
              <a:t> أو أمّة أو قبيلة 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25910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2F4E3-3813-60CC-7DC4-B9D2F631B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67EA1-C1A2-756B-E95E-0C61A86C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Can separate us from Your love</a:t>
            </a:r>
            <a:br>
              <a:rPr lang="ar-LB" dirty="0"/>
            </a:br>
            <a:r>
              <a:rPr lang="en-US" dirty="0"/>
              <a:t>Oh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5227B2-A9D3-A58B-62DC-874E9A9506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قد تفصلنا عن حبِّكَ يا ربّ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04515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67DB8-06A2-E76B-BDD0-FFEE1CAA2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6B15-6114-9456-0C7D-0B68FF1CC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We conquer through You </a:t>
            </a:r>
            <a:br>
              <a:rPr lang="en-US" dirty="0"/>
            </a:br>
            <a:r>
              <a:rPr lang="en-US" dirty="0"/>
              <a:t>Lord Jesus You’re mighty and true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A2B7FF-192D-5C59-C87E-6F43FD7992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ك</a:t>
            </a:r>
            <a:r>
              <a:rPr lang="ar-LB" sz="6600" dirty="0"/>
              <a:t>ُــ</a:t>
            </a:r>
            <a:r>
              <a:rPr lang="ar-SA" sz="6600" dirty="0"/>
              <a:t>لُّ ن</a:t>
            </a:r>
            <a:r>
              <a:rPr lang="ar-LB" sz="6600" dirty="0"/>
              <a:t>ُـ</a:t>
            </a:r>
            <a:r>
              <a:rPr lang="ar-SA" sz="6600" dirty="0"/>
              <a:t>ص</a:t>
            </a:r>
            <a:r>
              <a:rPr lang="ar-LB" sz="6600" dirty="0"/>
              <a:t>ْــ</a:t>
            </a:r>
            <a:r>
              <a:rPr lang="ar-SA" sz="6600" dirty="0" err="1"/>
              <a:t>ر</a:t>
            </a:r>
            <a:r>
              <a:rPr lang="ar-LB" sz="6600" dirty="0"/>
              <a:t>َ</a:t>
            </a:r>
            <a:r>
              <a:rPr lang="ar-SA" sz="6600" dirty="0" err="1"/>
              <a:t>ت</a:t>
            </a:r>
            <a:r>
              <a:rPr lang="ar-LB" sz="6600" dirty="0"/>
              <a:t>ـــ</a:t>
            </a:r>
            <a:r>
              <a:rPr lang="ar-SA" sz="6600" dirty="0"/>
              <a:t>ن</a:t>
            </a:r>
            <a:r>
              <a:rPr lang="ar-LB" sz="6600" dirty="0"/>
              <a:t>ــ</a:t>
            </a:r>
            <a:r>
              <a:rPr lang="ar-SA" sz="6600" dirty="0" err="1"/>
              <a:t>ا</a:t>
            </a:r>
            <a:r>
              <a:rPr lang="ar-SA" sz="6600" dirty="0"/>
              <a:t> ب</a:t>
            </a:r>
            <a:r>
              <a:rPr lang="ar-LB" sz="6600" dirty="0"/>
              <a:t>ِـــ</a:t>
            </a:r>
            <a:r>
              <a:rPr lang="ar-SA" sz="6600" dirty="0"/>
              <a:t>ك</a:t>
            </a:r>
            <a:br>
              <a:rPr lang="ar-LB" sz="6600" dirty="0"/>
            </a:br>
            <a:r>
              <a:rPr lang="ar-SA" sz="6600" dirty="0" err="1"/>
              <a:t>ي</a:t>
            </a:r>
            <a:r>
              <a:rPr lang="ar-LB" sz="6600" dirty="0"/>
              <a:t>َـ</a:t>
            </a:r>
            <a:r>
              <a:rPr lang="ar-SA" sz="6600" dirty="0"/>
              <a:t>سوع ن</a:t>
            </a:r>
            <a:r>
              <a:rPr lang="ar-LB" sz="6600" dirty="0"/>
              <a:t>ُـ</a:t>
            </a:r>
            <a:r>
              <a:rPr lang="ar-SA" sz="6600" dirty="0" err="1"/>
              <a:t>ع</a:t>
            </a:r>
            <a:r>
              <a:rPr lang="ar-LB" sz="6600" dirty="0"/>
              <a:t>ْـ</a:t>
            </a:r>
            <a:r>
              <a:rPr lang="ar-SA" sz="6600" dirty="0"/>
              <a:t>ل</a:t>
            </a:r>
            <a:r>
              <a:rPr lang="ar-LB" sz="6600" dirty="0"/>
              <a:t>ِـ</a:t>
            </a:r>
            <a:r>
              <a:rPr lang="ar-SA" sz="6600" dirty="0"/>
              <a:t>ن</a:t>
            </a:r>
            <a:r>
              <a:rPr lang="ar-LB" sz="6600" dirty="0"/>
              <a:t>ُ</a:t>
            </a:r>
            <a:r>
              <a:rPr lang="ar-SA" sz="6600" dirty="0"/>
              <a:t> </a:t>
            </a:r>
            <a:r>
              <a:rPr lang="ar-SA" sz="6600" dirty="0" err="1"/>
              <a:t>ح</a:t>
            </a:r>
            <a:r>
              <a:rPr lang="ar-LB" sz="6600" dirty="0"/>
              <a:t>ُـ</a:t>
            </a:r>
            <a:r>
              <a:rPr lang="ar-SA" sz="6600" dirty="0" err="1"/>
              <a:t>ض</a:t>
            </a:r>
            <a:r>
              <a:rPr lang="ar-LB" sz="6600" dirty="0"/>
              <a:t>ُـ</a:t>
            </a:r>
            <a:r>
              <a:rPr lang="ar-SA" sz="6600" dirty="0"/>
              <a:t>ور</a:t>
            </a:r>
            <a:r>
              <a:rPr lang="ar-LB" sz="6600" dirty="0"/>
              <a:t>َ</a:t>
            </a:r>
            <a:r>
              <a:rPr lang="ar-SA" sz="6600" dirty="0"/>
              <a:t>ك</a:t>
            </a:r>
            <a:r>
              <a:rPr lang="ar-LB" sz="6600" dirty="0"/>
              <a:t>َ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81066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06389F-676F-69EF-AE29-E9C168CFF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12A23-A62E-9900-17FF-3C3E0C8F2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Oh who then shall separate us </a:t>
            </a:r>
            <a:br>
              <a:rPr lang="en-US" dirty="0"/>
            </a:br>
            <a:r>
              <a:rPr lang="en-US" dirty="0"/>
              <a:t>From the love of Christ our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90C369-A244-416D-0E33-632568BAB8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 err="1"/>
              <a:t>ف</a:t>
            </a:r>
            <a:r>
              <a:rPr lang="ar-LB" sz="6600" dirty="0"/>
              <a:t>َـ</a:t>
            </a:r>
            <a:r>
              <a:rPr lang="ar-SA" sz="6600" dirty="0" err="1"/>
              <a:t>م</a:t>
            </a:r>
            <a:r>
              <a:rPr lang="ar-LB" sz="6600" dirty="0"/>
              <a:t>َـ</a:t>
            </a:r>
            <a:r>
              <a:rPr lang="ar-SA" sz="6600" dirty="0"/>
              <a:t>ن</a:t>
            </a:r>
            <a:r>
              <a:rPr lang="ar-LB" sz="6600" dirty="0"/>
              <a:t>ْ</a:t>
            </a:r>
            <a:r>
              <a:rPr lang="ar-SA" sz="6600" dirty="0"/>
              <a:t> </a:t>
            </a:r>
            <a:r>
              <a:rPr lang="ar-SA" sz="6600" dirty="0" err="1"/>
              <a:t>ي</a:t>
            </a:r>
            <a:r>
              <a:rPr lang="ar-LB" sz="6600" dirty="0"/>
              <a:t>َــ</a:t>
            </a:r>
            <a:r>
              <a:rPr lang="ar-SA" sz="6600" dirty="0" err="1"/>
              <a:t>ف</a:t>
            </a:r>
            <a:r>
              <a:rPr lang="ar-LB" sz="6600" dirty="0"/>
              <a:t>ْـ</a:t>
            </a:r>
            <a:r>
              <a:rPr lang="ar-SA" sz="6600" dirty="0"/>
              <a:t>ص</a:t>
            </a:r>
            <a:r>
              <a:rPr lang="ar-LB" sz="6600" dirty="0"/>
              <a:t>ِـ</a:t>
            </a:r>
            <a:r>
              <a:rPr lang="ar-SA" sz="6600" dirty="0"/>
              <a:t>ل</a:t>
            </a:r>
            <a:r>
              <a:rPr lang="ar-LB" sz="6600" dirty="0"/>
              <a:t>ُــ</a:t>
            </a:r>
            <a:r>
              <a:rPr lang="ar-SA" sz="6600" dirty="0"/>
              <a:t>ن</a:t>
            </a:r>
            <a:r>
              <a:rPr lang="ar-LB" sz="6600" dirty="0"/>
              <a:t>َــ</a:t>
            </a:r>
            <a:r>
              <a:rPr lang="ar-SA" sz="6600" dirty="0" err="1"/>
              <a:t>ا</a:t>
            </a:r>
            <a:r>
              <a:rPr lang="ar-SA" sz="6600" dirty="0"/>
              <a:t> </a:t>
            </a:r>
            <a:r>
              <a:rPr lang="ar-SA" sz="6600" dirty="0" err="1"/>
              <a:t>ع</a:t>
            </a:r>
            <a:r>
              <a:rPr lang="ar-LB" sz="6600" dirty="0"/>
              <a:t>َـ</a:t>
            </a:r>
            <a:r>
              <a:rPr lang="ar-SA" sz="6600" dirty="0"/>
              <a:t>ن </a:t>
            </a:r>
            <a:r>
              <a:rPr lang="ar-SA" sz="6600" dirty="0" err="1"/>
              <a:t>م</a:t>
            </a:r>
            <a:r>
              <a:rPr lang="ar-LB" sz="6600" dirty="0"/>
              <a:t>َـ</a:t>
            </a:r>
            <a:r>
              <a:rPr lang="ar-SA" sz="6600" dirty="0" err="1"/>
              <a:t>ح</a:t>
            </a:r>
            <a:r>
              <a:rPr lang="ar-LB" sz="6600" dirty="0"/>
              <a:t>َـ</a:t>
            </a:r>
            <a:r>
              <a:rPr lang="ar-SA" sz="6600" dirty="0"/>
              <a:t>ب</a:t>
            </a:r>
            <a:r>
              <a:rPr lang="ar-LB" sz="6600" dirty="0"/>
              <a:t>َـ</a:t>
            </a:r>
            <a:r>
              <a:rPr lang="ar-SA" sz="6600" dirty="0" err="1"/>
              <a:t>ة</a:t>
            </a:r>
            <a:r>
              <a:rPr lang="ar-LB" sz="6600" dirty="0"/>
              <a:t> </a:t>
            </a:r>
            <a:r>
              <a:rPr lang="ar-SA" sz="6600" dirty="0"/>
              <a:t>الله</a:t>
            </a:r>
          </a:p>
          <a:p>
            <a:r>
              <a:rPr lang="ar-SA" sz="6600" dirty="0"/>
              <a:t> </a:t>
            </a:r>
            <a:r>
              <a:rPr lang="ar-SA" sz="6600" dirty="0" err="1"/>
              <a:t>ف</a:t>
            </a:r>
            <a:r>
              <a:rPr lang="ar-LB" sz="6600" dirty="0"/>
              <a:t>ــ</a:t>
            </a:r>
            <a:r>
              <a:rPr lang="ar-SA" sz="6600" dirty="0" err="1"/>
              <a:t>ي</a:t>
            </a:r>
            <a:r>
              <a:rPr lang="ar-SA" sz="6600" dirty="0"/>
              <a:t> ال</a:t>
            </a:r>
            <a:r>
              <a:rPr lang="ar-LB" sz="6600" dirty="0"/>
              <a:t>ــ</a:t>
            </a:r>
            <a:r>
              <a:rPr lang="ar-SA" sz="6600" dirty="0" err="1"/>
              <a:t>م</a:t>
            </a:r>
            <a:r>
              <a:rPr lang="ar-LB" sz="6600" dirty="0"/>
              <a:t>ــ</a:t>
            </a:r>
            <a:r>
              <a:rPr lang="ar-SA" sz="6600" dirty="0" err="1"/>
              <a:t>س</a:t>
            </a:r>
            <a:r>
              <a:rPr lang="ar-LB" sz="6600" dirty="0"/>
              <a:t>ــ</a:t>
            </a:r>
            <a:r>
              <a:rPr lang="ar-SA" sz="6600" dirty="0" err="1"/>
              <a:t>ي</a:t>
            </a:r>
            <a:r>
              <a:rPr lang="ar-LB" sz="6600" dirty="0"/>
              <a:t>ــ</a:t>
            </a:r>
            <a:r>
              <a:rPr lang="ar-SA" sz="6600" dirty="0" err="1"/>
              <a:t>حِ</a:t>
            </a:r>
            <a:r>
              <a:rPr lang="ar-SA" sz="6600" dirty="0"/>
              <a:t> ال</a:t>
            </a:r>
            <a:r>
              <a:rPr lang="ar-LB" sz="6600" dirty="0"/>
              <a:t>ــ</a:t>
            </a:r>
            <a:r>
              <a:rPr lang="ar-SA" sz="6600" dirty="0"/>
              <a:t>رب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97457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12C3A-061A-2CD5-A7FA-8AB614583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5F23B-DD8E-CEA7-4AB4-4C191B234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لا ش</a:t>
            </a:r>
            <a:r>
              <a:rPr lang="ar-LB" dirty="0"/>
              <a:t>ِــ</a:t>
            </a:r>
            <a:r>
              <a:rPr lang="ar-SA" dirty="0"/>
              <a:t>د</a:t>
            </a:r>
            <a:r>
              <a:rPr lang="ar-LB" dirty="0"/>
              <a:t>َّ</a:t>
            </a:r>
            <a:r>
              <a:rPr lang="ar-SA" dirty="0"/>
              <a:t>ة لا م</a:t>
            </a:r>
            <a:r>
              <a:rPr lang="ar-LB" dirty="0"/>
              <a:t>َــ</a:t>
            </a:r>
            <a:r>
              <a:rPr lang="ar-SA" dirty="0"/>
              <a:t>م</a:t>
            </a:r>
            <a:r>
              <a:rPr lang="ar-LB" dirty="0"/>
              <a:t>ــ</a:t>
            </a:r>
            <a:r>
              <a:rPr lang="ar-SA" dirty="0"/>
              <a:t>ات</a:t>
            </a:r>
            <a:r>
              <a:rPr lang="ar-LB" dirty="0"/>
              <a:t>ْ</a:t>
            </a:r>
            <a:br>
              <a:rPr lang="ar-LB" dirty="0"/>
            </a:br>
            <a:r>
              <a:rPr lang="ar-SA" dirty="0"/>
              <a:t>لا س</a:t>
            </a:r>
            <a:r>
              <a:rPr lang="ar-LB" dirty="0"/>
              <a:t>َـــ</a:t>
            </a:r>
            <a:r>
              <a:rPr lang="ar-SA" dirty="0"/>
              <a:t>ي</a:t>
            </a:r>
            <a:r>
              <a:rPr lang="ar-LB" dirty="0"/>
              <a:t>ْـــ</a:t>
            </a:r>
            <a:r>
              <a:rPr lang="ar-SA" dirty="0"/>
              <a:t>ف</a:t>
            </a:r>
            <a:r>
              <a:rPr lang="ar-LB" dirty="0"/>
              <a:t>َ</a:t>
            </a:r>
            <a:r>
              <a:rPr lang="ar-SA" dirty="0"/>
              <a:t> لا ح</a:t>
            </a:r>
            <a:r>
              <a:rPr lang="ar-LB" dirty="0"/>
              <a:t>َــ</a:t>
            </a:r>
            <a:r>
              <a:rPr lang="ar-SA" dirty="0"/>
              <a:t>ي</a:t>
            </a:r>
            <a:r>
              <a:rPr lang="ar-LB" dirty="0"/>
              <a:t>َــ</a:t>
            </a:r>
            <a:r>
              <a:rPr lang="ar-SA" dirty="0"/>
              <a:t>اة</a:t>
            </a:r>
            <a:r>
              <a:rPr lang="ar-LB" dirty="0"/>
              <a:t>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F54E5D-EA29-18B6-BC68-3BA9F27867D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 distress nor death</a:t>
            </a:r>
          </a:p>
          <a:p>
            <a:r>
              <a:rPr lang="en-US" dirty="0"/>
              <a:t>Nor sword nor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BE06A2-FFE3-BE1D-CA81-64A58575C9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Shidda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Mamāt</a:t>
            </a:r>
            <a:endParaRPr lang="en-US" dirty="0"/>
          </a:p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Sayfa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23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0D52E-3FD3-DDC9-93F2-A5EB8E3A49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20C72-5E03-4BCD-3736-BCFDF1720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لا ق</a:t>
            </a:r>
            <a:r>
              <a:rPr lang="ar-LB" dirty="0"/>
              <a:t>ُــ</a:t>
            </a:r>
            <a:r>
              <a:rPr lang="ar-SA" dirty="0"/>
              <a:t>و</a:t>
            </a:r>
            <a:r>
              <a:rPr lang="ar-LB" dirty="0"/>
              <a:t>َّ</a:t>
            </a:r>
            <a:r>
              <a:rPr lang="ar-SA" dirty="0"/>
              <a:t>ة</a:t>
            </a:r>
            <a:r>
              <a:rPr lang="ar-LB" dirty="0"/>
              <a:t>ْ</a:t>
            </a:r>
            <a:r>
              <a:rPr lang="ar-SA" dirty="0"/>
              <a:t> لا س</a:t>
            </a:r>
            <a:r>
              <a:rPr lang="ar-LB" dirty="0"/>
              <a:t>َــ</a:t>
            </a:r>
            <a:r>
              <a:rPr lang="ar-SA" dirty="0"/>
              <a:t>اس</a:t>
            </a:r>
            <a:r>
              <a:rPr lang="ar-LB" dirty="0"/>
              <a:t>َــ</a:t>
            </a:r>
            <a:r>
              <a:rPr lang="ar-SA" dirty="0" err="1"/>
              <a:t>ة</a:t>
            </a:r>
            <a:br>
              <a:rPr lang="ar-LB" dirty="0"/>
            </a:br>
            <a:r>
              <a:rPr lang="ar-SA" dirty="0"/>
              <a:t>لا ج</a:t>
            </a:r>
            <a:r>
              <a:rPr lang="ar-LB" dirty="0"/>
              <a:t>ُــ</a:t>
            </a:r>
            <a:r>
              <a:rPr lang="ar-SA" dirty="0"/>
              <a:t>وع</a:t>
            </a:r>
            <a:r>
              <a:rPr lang="ar-LB" dirty="0"/>
              <a:t>ْ</a:t>
            </a:r>
            <a:r>
              <a:rPr lang="ar-SA" dirty="0"/>
              <a:t> لا ر</a:t>
            </a:r>
            <a:r>
              <a:rPr lang="ar-LB" dirty="0"/>
              <a:t>َ</a:t>
            </a:r>
            <a:r>
              <a:rPr lang="ar-SA" dirty="0"/>
              <a:t>ج</a:t>
            </a:r>
            <a:r>
              <a:rPr lang="ar-LB" dirty="0"/>
              <a:t>َـ</a:t>
            </a:r>
            <a:r>
              <a:rPr lang="ar-SA" dirty="0"/>
              <a:t>اس</a:t>
            </a:r>
            <a:r>
              <a:rPr lang="ar-LB" dirty="0"/>
              <a:t>َـ</a:t>
            </a:r>
            <a:r>
              <a:rPr lang="ar-SA" dirty="0"/>
              <a:t>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169B12-92D7-5DB9-BD7A-C975822E5D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 power nor politics</a:t>
            </a:r>
          </a:p>
          <a:p>
            <a:r>
              <a:rPr lang="en-US" dirty="0"/>
              <a:t>Nor famine nor abomination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7E9B1B-FF9D-DDB2-CF2C-E6457B7FF6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Quwwa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Sāsa</a:t>
            </a:r>
            <a:endParaRPr lang="en-US" dirty="0"/>
          </a:p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Jū</a:t>
            </a:r>
            <a:r>
              <a:rPr lang="en-US" dirty="0"/>
              <a:t>`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Rajāsa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3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A3F0C-2D36-ECB4-B65F-9BD3453A6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936F6-019D-09B6-21AA-FAD5D5AC1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ق</a:t>
            </a:r>
            <a:r>
              <a:rPr lang="ar-LB" dirty="0"/>
              <a:t>َـ</a:t>
            </a:r>
            <a:r>
              <a:rPr lang="ar-SA" dirty="0"/>
              <a:t>د ت</a:t>
            </a:r>
            <a:r>
              <a:rPr lang="ar-LB" dirty="0"/>
              <a:t>َـ</a:t>
            </a:r>
            <a:r>
              <a:rPr lang="ar-SA" dirty="0"/>
              <a:t>ف</a:t>
            </a:r>
            <a:r>
              <a:rPr lang="ar-LB" dirty="0"/>
              <a:t>ْـ</a:t>
            </a:r>
            <a:r>
              <a:rPr lang="ar-SA" dirty="0"/>
              <a:t>ص</a:t>
            </a:r>
            <a:r>
              <a:rPr lang="ar-LB" dirty="0"/>
              <a:t>ِـ</a:t>
            </a:r>
            <a:r>
              <a:rPr lang="ar-SA" dirty="0"/>
              <a:t>ل</a:t>
            </a:r>
            <a:r>
              <a:rPr lang="ar-LB" dirty="0"/>
              <a:t>ُـ</a:t>
            </a:r>
            <a:r>
              <a:rPr lang="ar-SA" dirty="0"/>
              <a:t>ن</a:t>
            </a:r>
            <a:r>
              <a:rPr lang="ar-LB" dirty="0"/>
              <a:t>َـ</a:t>
            </a:r>
            <a:r>
              <a:rPr lang="ar-SA" dirty="0"/>
              <a:t>ا ع</a:t>
            </a:r>
            <a:r>
              <a:rPr lang="ar-LB" dirty="0"/>
              <a:t>َـ</a:t>
            </a:r>
            <a:r>
              <a:rPr lang="ar-SA" dirty="0"/>
              <a:t>ن</a:t>
            </a:r>
            <a:r>
              <a:rPr lang="ar-LB" dirty="0"/>
              <a:t>ْـ</a:t>
            </a:r>
            <a:r>
              <a:rPr lang="ar-SA" dirty="0"/>
              <a:t>ك</a:t>
            </a:r>
            <a:r>
              <a:rPr lang="ar-LB" dirty="0"/>
              <a:t>َ</a:t>
            </a:r>
            <a:r>
              <a:rPr lang="ar-SA" dirty="0"/>
              <a:t> ي</a:t>
            </a:r>
            <a:r>
              <a:rPr lang="ar-LB" dirty="0"/>
              <a:t>َـ</a:t>
            </a:r>
            <a:r>
              <a:rPr lang="ar-SA" dirty="0" err="1"/>
              <a:t>ا</a:t>
            </a:r>
            <a:r>
              <a:rPr lang="ar-SA" dirty="0"/>
              <a:t> ربّ</a:t>
            </a:r>
            <a:br>
              <a:rPr lang="en-US" dirty="0"/>
            </a:br>
            <a:r>
              <a:rPr lang="ar-SA" dirty="0"/>
              <a:t> ي</a:t>
            </a:r>
            <a:r>
              <a:rPr lang="ar-LB" dirty="0"/>
              <a:t>ـ</a:t>
            </a:r>
            <a:r>
              <a:rPr lang="ar-SA" dirty="0" err="1"/>
              <a:t>ا</a:t>
            </a:r>
            <a:r>
              <a:rPr lang="ar-SA" dirty="0"/>
              <a:t> ربّ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54B49D-D203-A505-554A-FFC619D9B6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Can separate us from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26879E-77A6-33C2-3AD6-2FD0815165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Qad </a:t>
            </a:r>
            <a:r>
              <a:rPr lang="en-US" dirty="0" err="1"/>
              <a:t>Tafṣilunā</a:t>
            </a:r>
            <a:r>
              <a:rPr lang="en-US" dirty="0"/>
              <a:t> `Anka </a:t>
            </a:r>
            <a:r>
              <a:rPr lang="en-US" dirty="0" err="1"/>
              <a:t>Yā</a:t>
            </a:r>
            <a:r>
              <a:rPr lang="en-US" dirty="0"/>
              <a:t> Rabb </a:t>
            </a:r>
          </a:p>
          <a:p>
            <a:r>
              <a:rPr lang="en-US" dirty="0" err="1"/>
              <a:t>Yā</a:t>
            </a:r>
            <a:r>
              <a:rPr lang="en-US" dirty="0"/>
              <a:t> Rabb</a:t>
            </a:r>
          </a:p>
        </p:txBody>
      </p:sp>
    </p:spTree>
    <p:extLst>
      <p:ext uri="{BB962C8B-B14F-4D97-AF65-F5344CB8AC3E}">
        <p14:creationId xmlns:p14="http://schemas.microsoft.com/office/powerpoint/2010/main" val="167244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CC2AC-E917-F3B8-1381-CE8A32974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8C3EC-7BEA-9069-5BF5-C2F187C8F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لا </a:t>
            </a:r>
            <a:r>
              <a:rPr lang="ar-LB" dirty="0"/>
              <a:t>علوَّ لا أعماقْ</a:t>
            </a:r>
            <a:br>
              <a:rPr lang="ar-LB" dirty="0"/>
            </a:br>
            <a:r>
              <a:rPr lang="ar-LB" dirty="0"/>
              <a:t>لا صِحَّة لا إنفاق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2E10BD-19F4-2F01-0937-45503F1D9C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 height nor depth</a:t>
            </a:r>
          </a:p>
          <a:p>
            <a:r>
              <a:rPr lang="en-US" dirty="0"/>
              <a:t>No health nor illness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6CE8C-871D-8F8C-0F85-EC9DE67009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Lā</a:t>
            </a:r>
            <a:r>
              <a:rPr lang="en-US" dirty="0"/>
              <a:t> `</a:t>
            </a:r>
            <a:r>
              <a:rPr lang="en-US" dirty="0" err="1"/>
              <a:t>Uluwwa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‘</a:t>
            </a:r>
            <a:r>
              <a:rPr lang="en-US" dirty="0" err="1"/>
              <a:t>A`māq</a:t>
            </a:r>
            <a:endParaRPr lang="en-US" dirty="0"/>
          </a:p>
          <a:p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Ṣeḥḥa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‘</a:t>
            </a:r>
            <a:r>
              <a:rPr lang="en-US" dirty="0" err="1"/>
              <a:t>Infāq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06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A8F3F4-D6D5-78ED-8F78-783147E5D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13220-3734-6433-91E5-C332B1F81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لا اضطهادْ لا خليقة </a:t>
            </a:r>
            <a:br>
              <a:rPr lang="ar-SA" dirty="0"/>
            </a:br>
            <a:r>
              <a:rPr lang="ar-SA" dirty="0"/>
              <a:t>لا أُمَّة لا ضيقة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2AC018-5290-1135-CE93-390CCA9745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 persecution nor creation</a:t>
            </a:r>
          </a:p>
          <a:p>
            <a:r>
              <a:rPr lang="en-US" dirty="0"/>
              <a:t>Nor nation nor tribulation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86A0F7-84AB-6E43-BE9C-E4757095F6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Ḍtihād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Khalīqa</a:t>
            </a:r>
            <a:endParaRPr lang="en-US" dirty="0"/>
          </a:p>
          <a:p>
            <a:r>
              <a:rPr lang="en-US" dirty="0" err="1"/>
              <a:t>Lā</a:t>
            </a:r>
            <a:r>
              <a:rPr lang="en-US" dirty="0"/>
              <a:t> ‘Umma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Ḍīqa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764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5FA46-4595-4E67-3DB8-8D3F61106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F2298-3760-952E-ACE6-A40FF6F01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ق</a:t>
            </a:r>
            <a:r>
              <a:rPr lang="ar-LB" dirty="0"/>
              <a:t>َـ</a:t>
            </a:r>
            <a:r>
              <a:rPr lang="ar-SA" dirty="0"/>
              <a:t>د ت</a:t>
            </a:r>
            <a:r>
              <a:rPr lang="ar-LB" dirty="0"/>
              <a:t>َـ</a:t>
            </a:r>
            <a:r>
              <a:rPr lang="ar-SA" dirty="0"/>
              <a:t>ف</a:t>
            </a:r>
            <a:r>
              <a:rPr lang="ar-LB" dirty="0"/>
              <a:t>ْـ</a:t>
            </a:r>
            <a:r>
              <a:rPr lang="ar-SA" dirty="0"/>
              <a:t>ص</a:t>
            </a:r>
            <a:r>
              <a:rPr lang="ar-LB" dirty="0"/>
              <a:t>ِـ</a:t>
            </a:r>
            <a:r>
              <a:rPr lang="ar-SA" dirty="0"/>
              <a:t>ل</a:t>
            </a:r>
            <a:r>
              <a:rPr lang="ar-LB" dirty="0"/>
              <a:t>ُـ</a:t>
            </a:r>
            <a:r>
              <a:rPr lang="ar-SA" dirty="0"/>
              <a:t>ن</a:t>
            </a:r>
            <a:r>
              <a:rPr lang="ar-LB" dirty="0"/>
              <a:t>َـ</a:t>
            </a:r>
            <a:r>
              <a:rPr lang="ar-SA" dirty="0"/>
              <a:t>ا ع</a:t>
            </a:r>
            <a:r>
              <a:rPr lang="ar-LB" dirty="0"/>
              <a:t>َـ</a:t>
            </a:r>
            <a:r>
              <a:rPr lang="ar-SA" dirty="0"/>
              <a:t>ن</a:t>
            </a:r>
            <a:r>
              <a:rPr lang="ar-LB" dirty="0"/>
              <a:t>ْـ</a:t>
            </a:r>
            <a:r>
              <a:rPr lang="ar-SA" dirty="0"/>
              <a:t>ك</a:t>
            </a:r>
            <a:r>
              <a:rPr lang="ar-LB" dirty="0"/>
              <a:t>َ</a:t>
            </a:r>
            <a:r>
              <a:rPr lang="ar-SA" dirty="0"/>
              <a:t> ي</a:t>
            </a:r>
            <a:r>
              <a:rPr lang="ar-LB" dirty="0"/>
              <a:t>َـ</a:t>
            </a:r>
            <a:r>
              <a:rPr lang="ar-SA" dirty="0" err="1"/>
              <a:t>ا</a:t>
            </a:r>
            <a:r>
              <a:rPr lang="ar-SA" dirty="0"/>
              <a:t> ربّ</a:t>
            </a:r>
            <a:br>
              <a:rPr lang="en-US" dirty="0"/>
            </a:br>
            <a:r>
              <a:rPr lang="ar-SA" dirty="0"/>
              <a:t> ي</a:t>
            </a:r>
            <a:r>
              <a:rPr lang="ar-LB" dirty="0"/>
              <a:t>ـ</a:t>
            </a:r>
            <a:r>
              <a:rPr lang="ar-SA" dirty="0" err="1"/>
              <a:t>ا</a:t>
            </a:r>
            <a:r>
              <a:rPr lang="ar-SA" dirty="0"/>
              <a:t> ربّ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46CEB9-2CDD-E76E-A839-1673D0CF82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Can separate us from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7A9D7-1858-45AC-9BFC-F41EF6BD3E6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Qad </a:t>
            </a:r>
            <a:r>
              <a:rPr lang="en-US" dirty="0" err="1"/>
              <a:t>Tafṣilunā</a:t>
            </a:r>
            <a:r>
              <a:rPr lang="en-US" dirty="0"/>
              <a:t> `Anka </a:t>
            </a:r>
            <a:r>
              <a:rPr lang="en-US" dirty="0" err="1"/>
              <a:t>Yā</a:t>
            </a:r>
            <a:r>
              <a:rPr lang="en-US" dirty="0"/>
              <a:t> Rabb </a:t>
            </a:r>
          </a:p>
          <a:p>
            <a:r>
              <a:rPr lang="en-US" dirty="0" err="1"/>
              <a:t>Yā</a:t>
            </a:r>
            <a:r>
              <a:rPr lang="en-US" dirty="0"/>
              <a:t> Rabb</a:t>
            </a:r>
          </a:p>
        </p:txBody>
      </p:sp>
    </p:spTree>
    <p:extLst>
      <p:ext uri="{BB962C8B-B14F-4D97-AF65-F5344CB8AC3E}">
        <p14:creationId xmlns:p14="http://schemas.microsoft.com/office/powerpoint/2010/main" val="261602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484BD5-13C5-1624-CE6A-0ED08CCF7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392D1-99CC-A28B-B3AC-574F86A23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ك</a:t>
            </a:r>
            <a:r>
              <a:rPr lang="ar-LB" dirty="0"/>
              <a:t>ُــ</a:t>
            </a:r>
            <a:r>
              <a:rPr lang="ar-SA" dirty="0"/>
              <a:t>ل ن</a:t>
            </a:r>
            <a:r>
              <a:rPr lang="ar-LB" dirty="0"/>
              <a:t>ُـ</a:t>
            </a:r>
            <a:r>
              <a:rPr lang="ar-SA" dirty="0"/>
              <a:t>ص</a:t>
            </a:r>
            <a:r>
              <a:rPr lang="ar-LB" dirty="0"/>
              <a:t>ْــ</a:t>
            </a:r>
            <a:r>
              <a:rPr lang="ar-SA" dirty="0"/>
              <a:t>ر</a:t>
            </a:r>
            <a:r>
              <a:rPr lang="ar-LB" dirty="0"/>
              <a:t>َ</a:t>
            </a:r>
            <a:r>
              <a:rPr lang="ar-SA" dirty="0" err="1"/>
              <a:t>ت</a:t>
            </a:r>
            <a:r>
              <a:rPr lang="ar-LB" dirty="0"/>
              <a:t>ــُـ</a:t>
            </a:r>
            <a:r>
              <a:rPr lang="ar-SA" dirty="0"/>
              <a:t>ن</a:t>
            </a:r>
            <a:r>
              <a:rPr lang="ar-LB" dirty="0"/>
              <a:t>ــ</a:t>
            </a:r>
            <a:r>
              <a:rPr lang="ar-SA" dirty="0"/>
              <a:t>ا ب</a:t>
            </a:r>
            <a:r>
              <a:rPr lang="ar-LB" dirty="0"/>
              <a:t>ِـــ</a:t>
            </a:r>
            <a:r>
              <a:rPr lang="ar-SA" dirty="0"/>
              <a:t>ك</a:t>
            </a:r>
            <a:r>
              <a:rPr lang="ar-LB" dirty="0"/>
              <a:t>َ</a:t>
            </a:r>
            <a:br>
              <a:rPr lang="ar-LB" dirty="0"/>
            </a:br>
            <a:r>
              <a:rPr lang="ar-SA" dirty="0"/>
              <a:t>ي</a:t>
            </a:r>
            <a:r>
              <a:rPr lang="ar-LB" dirty="0"/>
              <a:t>َـ</a:t>
            </a:r>
            <a:r>
              <a:rPr lang="ar-SA" dirty="0"/>
              <a:t>سوع ن</a:t>
            </a:r>
            <a:r>
              <a:rPr lang="ar-LB" dirty="0"/>
              <a:t>ُـ</a:t>
            </a:r>
            <a:r>
              <a:rPr lang="ar-SA" dirty="0"/>
              <a:t>ع</a:t>
            </a:r>
            <a:r>
              <a:rPr lang="ar-LB" dirty="0"/>
              <a:t>ْـ</a:t>
            </a:r>
            <a:r>
              <a:rPr lang="ar-SA" dirty="0"/>
              <a:t>ل</a:t>
            </a:r>
            <a:r>
              <a:rPr lang="ar-LB" dirty="0"/>
              <a:t>ِـ</a:t>
            </a:r>
            <a:r>
              <a:rPr lang="ar-SA" dirty="0"/>
              <a:t>ن</a:t>
            </a:r>
            <a:r>
              <a:rPr lang="ar-LB" dirty="0"/>
              <a:t>ُ</a:t>
            </a:r>
            <a:r>
              <a:rPr lang="ar-SA" dirty="0"/>
              <a:t> ح</a:t>
            </a:r>
            <a:r>
              <a:rPr lang="ar-LB" dirty="0"/>
              <a:t>ُـ</a:t>
            </a:r>
            <a:r>
              <a:rPr lang="ar-SA" dirty="0"/>
              <a:t>ض</a:t>
            </a:r>
            <a:r>
              <a:rPr lang="ar-LB" dirty="0"/>
              <a:t>ُـ</a:t>
            </a:r>
            <a:r>
              <a:rPr lang="ar-SA" dirty="0"/>
              <a:t>ور</a:t>
            </a:r>
            <a:r>
              <a:rPr lang="ar-LB" dirty="0"/>
              <a:t>َ</a:t>
            </a:r>
            <a:r>
              <a:rPr lang="ar-SA" dirty="0"/>
              <a:t>ك</a:t>
            </a:r>
            <a:r>
              <a:rPr lang="ar-LB" dirty="0"/>
              <a:t>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29E4AA-FCFD-31FC-EA3E-7531C864A3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We conquer through You Lord Jesus, </a:t>
            </a:r>
            <a:br>
              <a:rPr lang="en-US" dirty="0"/>
            </a:br>
            <a:r>
              <a:rPr lang="en-US" dirty="0"/>
              <a:t>You’re mighty and true.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CAA8A4-0C12-6DE3-7E13-2110CDD4C6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Nuṣratunā</a:t>
            </a:r>
            <a:r>
              <a:rPr lang="en-US" dirty="0"/>
              <a:t> Bika</a:t>
            </a:r>
          </a:p>
          <a:p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Nu`linu</a:t>
            </a:r>
            <a:r>
              <a:rPr lang="en-US" dirty="0"/>
              <a:t> </a:t>
            </a:r>
            <a:r>
              <a:rPr lang="en-US" dirty="0" err="1"/>
              <a:t>Ḥuḍūraka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7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6C41EF-FEFC-A083-E4B5-C7FD7BE02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98841-EEA0-F573-9DB0-D4878B357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ف</a:t>
            </a:r>
            <a:r>
              <a:rPr lang="ar-LB" dirty="0"/>
              <a:t>َـ</a:t>
            </a:r>
            <a:r>
              <a:rPr lang="ar-SA" dirty="0"/>
              <a:t>م</a:t>
            </a:r>
            <a:r>
              <a:rPr lang="ar-LB" dirty="0"/>
              <a:t>َـ</a:t>
            </a:r>
            <a:r>
              <a:rPr lang="ar-SA" dirty="0"/>
              <a:t>ن</a:t>
            </a:r>
            <a:r>
              <a:rPr lang="ar-LB" dirty="0"/>
              <a:t>ْ</a:t>
            </a:r>
            <a:r>
              <a:rPr lang="ar-SA" dirty="0"/>
              <a:t> ي</a:t>
            </a:r>
            <a:r>
              <a:rPr lang="ar-LB" dirty="0"/>
              <a:t>َــ</a:t>
            </a:r>
            <a:r>
              <a:rPr lang="ar-SA" dirty="0"/>
              <a:t>ف</a:t>
            </a:r>
            <a:r>
              <a:rPr lang="ar-LB" dirty="0"/>
              <a:t>ْـ</a:t>
            </a:r>
            <a:r>
              <a:rPr lang="ar-SA" dirty="0"/>
              <a:t>ص</a:t>
            </a:r>
            <a:r>
              <a:rPr lang="ar-LB" dirty="0"/>
              <a:t>ِـ</a:t>
            </a:r>
            <a:r>
              <a:rPr lang="ar-SA" dirty="0"/>
              <a:t>ل</a:t>
            </a:r>
            <a:r>
              <a:rPr lang="ar-LB" dirty="0"/>
              <a:t>ُــ</a:t>
            </a:r>
            <a:r>
              <a:rPr lang="ar-SA" dirty="0"/>
              <a:t>ن</a:t>
            </a:r>
            <a:r>
              <a:rPr lang="ar-LB" dirty="0"/>
              <a:t>َــ</a:t>
            </a:r>
            <a:r>
              <a:rPr lang="ar-SA" dirty="0"/>
              <a:t>ا ع</a:t>
            </a:r>
            <a:r>
              <a:rPr lang="ar-LB" dirty="0"/>
              <a:t>َـ</a:t>
            </a:r>
            <a:r>
              <a:rPr lang="ar-SA" dirty="0"/>
              <a:t>ن م</a:t>
            </a:r>
            <a:r>
              <a:rPr lang="ar-LB" dirty="0"/>
              <a:t>َـ</a:t>
            </a:r>
            <a:r>
              <a:rPr lang="ar-SA" dirty="0"/>
              <a:t>ح</a:t>
            </a:r>
            <a:r>
              <a:rPr lang="ar-LB" dirty="0"/>
              <a:t>َـ</a:t>
            </a:r>
            <a:r>
              <a:rPr lang="ar-SA" dirty="0"/>
              <a:t>ب</a:t>
            </a:r>
            <a:r>
              <a:rPr lang="ar-LB" dirty="0"/>
              <a:t>َـ</a:t>
            </a:r>
            <a:r>
              <a:rPr lang="ar-SA" dirty="0" err="1"/>
              <a:t>ةِ</a:t>
            </a:r>
            <a:r>
              <a:rPr lang="ar-LB" dirty="0"/>
              <a:t> </a:t>
            </a:r>
            <a:r>
              <a:rPr lang="ar-SA" dirty="0"/>
              <a:t>الله</a:t>
            </a:r>
            <a:br>
              <a:rPr lang="ar-SA" dirty="0"/>
            </a:br>
            <a:r>
              <a:rPr lang="ar-SA" dirty="0"/>
              <a:t> ف</a:t>
            </a:r>
            <a:r>
              <a:rPr lang="ar-LB" dirty="0"/>
              <a:t>ــ</a:t>
            </a:r>
            <a:r>
              <a:rPr lang="ar-SA" dirty="0"/>
              <a:t>ي ال</a:t>
            </a:r>
            <a:r>
              <a:rPr lang="ar-LB" dirty="0"/>
              <a:t>ــ</a:t>
            </a:r>
            <a:r>
              <a:rPr lang="ar-SA" dirty="0"/>
              <a:t>م</a:t>
            </a:r>
            <a:r>
              <a:rPr lang="ar-LB" dirty="0"/>
              <a:t>ــ</a:t>
            </a:r>
            <a:r>
              <a:rPr lang="ar-SA" dirty="0"/>
              <a:t>س</a:t>
            </a:r>
            <a:r>
              <a:rPr lang="ar-LB" dirty="0"/>
              <a:t>ــ</a:t>
            </a:r>
            <a:r>
              <a:rPr lang="ar-SA" dirty="0"/>
              <a:t>ي</a:t>
            </a:r>
            <a:r>
              <a:rPr lang="ar-LB" dirty="0"/>
              <a:t>ــ</a:t>
            </a:r>
            <a:r>
              <a:rPr lang="ar-SA" dirty="0" err="1"/>
              <a:t>حِ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/>
              <a:t>ربّْ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59D64E-44E1-819A-8D8F-04DCEFCE3D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Oh who then shall separate us </a:t>
            </a:r>
            <a:br>
              <a:rPr lang="en-US" dirty="0"/>
            </a:br>
            <a:r>
              <a:rPr lang="en-US" dirty="0"/>
              <a:t>from the love of Christ our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A5EA2-EBAB-26F5-50FA-8A9B04A517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faMan</a:t>
            </a:r>
            <a:r>
              <a:rPr lang="en-US" dirty="0"/>
              <a:t> </a:t>
            </a:r>
            <a:r>
              <a:rPr lang="en-US" dirty="0" err="1"/>
              <a:t>Yafṣilunā</a:t>
            </a:r>
            <a:r>
              <a:rPr lang="en-US" dirty="0"/>
              <a:t> `an </a:t>
            </a:r>
            <a:r>
              <a:rPr lang="en-US" dirty="0" err="1"/>
              <a:t>Maḥabbiti</a:t>
            </a:r>
            <a:r>
              <a:rPr lang="en-US" dirty="0"/>
              <a:t> </a:t>
            </a:r>
            <a:r>
              <a:rPr lang="en-US" dirty="0" err="1"/>
              <a:t>Llāh</a:t>
            </a:r>
            <a:endParaRPr lang="en-US" dirty="0"/>
          </a:p>
          <a:p>
            <a:r>
              <a:rPr lang="en-US" dirty="0" err="1"/>
              <a:t>fiL</a:t>
            </a:r>
            <a:r>
              <a:rPr lang="en-US" dirty="0"/>
              <a:t> </a:t>
            </a:r>
            <a:r>
              <a:rPr lang="en-US" dirty="0" err="1"/>
              <a:t>Massiḥi</a:t>
            </a:r>
            <a:r>
              <a:rPr lang="en-US" dirty="0"/>
              <a:t> Rabb</a:t>
            </a:r>
          </a:p>
        </p:txBody>
      </p:sp>
    </p:spTree>
    <p:extLst>
      <p:ext uri="{BB962C8B-B14F-4D97-AF65-F5344CB8AC3E}">
        <p14:creationId xmlns:p14="http://schemas.microsoft.com/office/powerpoint/2010/main" val="265666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ABBFF4-4DD2-B7F4-B90E-C6BADCAFC7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B5CAF0C-091C-9178-0741-4007E3E8D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491"/>
            <a:ext cx="12192000" cy="2532176"/>
          </a:xfrm>
        </p:spPr>
        <p:txBody>
          <a:bodyPr>
            <a:normAutofit/>
          </a:bodyPr>
          <a:lstStyle/>
          <a:p>
            <a:r>
              <a:rPr lang="en-US" dirty="0"/>
              <a:t>Though we face distress</a:t>
            </a:r>
            <a:br>
              <a:rPr lang="en-US" dirty="0"/>
            </a:br>
            <a:r>
              <a:rPr lang="en-US" dirty="0"/>
              <a:t>May our hearts confess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5D4F16-7079-EA06-B6B8-896797C7CC8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-1" y="2662518"/>
            <a:ext cx="12192001" cy="2390154"/>
          </a:xfrm>
        </p:spPr>
        <p:txBody>
          <a:bodyPr>
            <a:noAutofit/>
          </a:bodyPr>
          <a:lstStyle/>
          <a:p>
            <a:r>
              <a:rPr lang="ar-SA" dirty="0"/>
              <a:t>عند مجابهة الضيقات </a:t>
            </a:r>
          </a:p>
          <a:p>
            <a:r>
              <a:rPr lang="ar-SA" dirty="0"/>
              <a:t>ليتَ قلوبَنا تعترف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7255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953E8-8C66-A787-8A69-5072E627F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07350-AC4D-D79B-EB5A-531C9A8B5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dirty="0"/>
              <a:t>Neither present nor future</a:t>
            </a:r>
            <a:br>
              <a:rPr lang="en-US" sz="5400" dirty="0"/>
            </a:br>
            <a:r>
              <a:rPr lang="en-US" sz="5400" dirty="0"/>
              <a:t> Nor powers nor rulers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E23D39-28AA-3364-785B-35D090C626A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لا حاضَر لا مستقبلَ </a:t>
            </a:r>
          </a:p>
          <a:p>
            <a:r>
              <a:rPr lang="ar-SA" sz="6600" dirty="0"/>
              <a:t>لا قوّة لا ساسة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57680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97420-6ABF-AFB8-DAD4-664642F3D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55B26-BEC1-FCA6-D1E2-1C1BDD5BD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Can separate us from Your love</a:t>
            </a:r>
            <a:br>
              <a:rPr lang="ar-LB" dirty="0"/>
            </a:br>
            <a:r>
              <a:rPr lang="en-US" dirty="0"/>
              <a:t>Oh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64C7E2-1658-AF33-EE04-2A1B0192161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قد تفصلنا عن حبك يا ربّ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68540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A286B7-106C-05B6-22BC-E9BDFFDED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14D4B-259E-1B46-18A4-74C3A30FD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لا إنسانَ لا ملائكة</a:t>
            </a:r>
            <a:br>
              <a:rPr lang="en-US" dirty="0"/>
            </a:br>
            <a:r>
              <a:rPr lang="ar-SA" dirty="0"/>
              <a:t>لا حاضرَ لا مستقبل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8CAB2-2702-603D-6501-622767AF55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 human nor angel</a:t>
            </a:r>
          </a:p>
          <a:p>
            <a:r>
              <a:rPr lang="en-US" dirty="0"/>
              <a:t>Nor present nor future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2B63F6-ADC6-BBF7-BFB3-41872827955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Lā</a:t>
            </a:r>
            <a:r>
              <a:rPr lang="en-US" dirty="0"/>
              <a:t> ‘</a:t>
            </a:r>
            <a:r>
              <a:rPr lang="en-US" dirty="0" err="1"/>
              <a:t>Insāna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Malā’ika</a:t>
            </a:r>
            <a:endParaRPr lang="en-US" dirty="0"/>
          </a:p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Ḥāḍira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Mustaqbala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53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70E0B-BC98-0716-A66B-3FEDB4A4B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D1C89-E198-8C58-0E76-CDBD2CB1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لا إ</a:t>
            </a:r>
            <a:r>
              <a:rPr lang="ar-LB" dirty="0"/>
              <a:t>ِ</a:t>
            </a:r>
            <a:r>
              <a:rPr lang="ar-SA" dirty="0"/>
              <a:t>ك</a:t>
            </a:r>
            <a:r>
              <a:rPr lang="ar-LB" dirty="0"/>
              <a:t>ْــ</a:t>
            </a:r>
            <a:r>
              <a:rPr lang="ar-SA" dirty="0"/>
              <a:t>راهَ لا إ</a:t>
            </a:r>
            <a:r>
              <a:rPr lang="ar-LB" dirty="0"/>
              <a:t>ِ</a:t>
            </a:r>
            <a:r>
              <a:rPr lang="ar-SA" dirty="0"/>
              <a:t>رادة</a:t>
            </a:r>
            <a:br>
              <a:rPr lang="ar-LB" dirty="0"/>
            </a:br>
            <a:r>
              <a:rPr lang="ar-SA" dirty="0"/>
              <a:t>لا م</a:t>
            </a:r>
            <a:r>
              <a:rPr lang="ar-LB" dirty="0"/>
              <a:t>َـــ</a:t>
            </a:r>
            <a:r>
              <a:rPr lang="ar-SA" dirty="0"/>
              <a:t>رحَ لا ح</a:t>
            </a:r>
            <a:r>
              <a:rPr lang="ar-LB" dirty="0"/>
              <a:t>ــ</a:t>
            </a:r>
            <a:r>
              <a:rPr lang="ar-SA" dirty="0" err="1"/>
              <a:t>دَّة</a:t>
            </a:r>
            <a:r>
              <a:rPr lang="ar-SA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4D95D1-AEC3-0B95-5513-5692157779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No reluctance nor will</a:t>
            </a:r>
          </a:p>
          <a:p>
            <a:r>
              <a:rPr lang="en-US" dirty="0"/>
              <a:t>Nor fun nor anger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1B0C85-C13C-D886-97F8-DAF43DB22B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Lā</a:t>
            </a:r>
            <a:r>
              <a:rPr lang="en-US" dirty="0"/>
              <a:t> ’</a:t>
            </a:r>
            <a:r>
              <a:rPr lang="en-US" dirty="0" err="1"/>
              <a:t>Ikraha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‘</a:t>
            </a:r>
            <a:r>
              <a:rPr lang="en-US" dirty="0" err="1"/>
              <a:t>Irāda</a:t>
            </a:r>
            <a:endParaRPr lang="en-US" dirty="0"/>
          </a:p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Maraḥa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Ḥidda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51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D6B62F-82A4-A09E-BC83-23DDDE6F0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8B12F-2DA6-31B3-B706-41EE226DD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ق</a:t>
            </a:r>
            <a:r>
              <a:rPr lang="ar-LB" dirty="0"/>
              <a:t>َـ</a:t>
            </a:r>
            <a:r>
              <a:rPr lang="ar-SA" dirty="0"/>
              <a:t>د ت</a:t>
            </a:r>
            <a:r>
              <a:rPr lang="ar-LB" dirty="0"/>
              <a:t>َـ</a:t>
            </a:r>
            <a:r>
              <a:rPr lang="ar-SA" dirty="0"/>
              <a:t>ف</a:t>
            </a:r>
            <a:r>
              <a:rPr lang="ar-LB" dirty="0"/>
              <a:t>ْـ</a:t>
            </a:r>
            <a:r>
              <a:rPr lang="ar-SA" dirty="0"/>
              <a:t>ص</a:t>
            </a:r>
            <a:r>
              <a:rPr lang="ar-LB" dirty="0"/>
              <a:t>ِـ</a:t>
            </a:r>
            <a:r>
              <a:rPr lang="ar-SA" dirty="0"/>
              <a:t>ل</a:t>
            </a:r>
            <a:r>
              <a:rPr lang="ar-LB" dirty="0"/>
              <a:t>ُـ</a:t>
            </a:r>
            <a:r>
              <a:rPr lang="ar-SA" dirty="0"/>
              <a:t>ن</a:t>
            </a:r>
            <a:r>
              <a:rPr lang="ar-LB" dirty="0"/>
              <a:t>َـ</a:t>
            </a:r>
            <a:r>
              <a:rPr lang="ar-SA" dirty="0"/>
              <a:t>ا ع</a:t>
            </a:r>
            <a:r>
              <a:rPr lang="ar-LB" dirty="0"/>
              <a:t>َـ</a:t>
            </a:r>
            <a:r>
              <a:rPr lang="ar-SA" dirty="0"/>
              <a:t>ن</a:t>
            </a:r>
            <a:r>
              <a:rPr lang="ar-LB" dirty="0"/>
              <a:t>ْـ</a:t>
            </a:r>
            <a:r>
              <a:rPr lang="ar-SA" dirty="0"/>
              <a:t>ك</a:t>
            </a:r>
            <a:r>
              <a:rPr lang="ar-LB" dirty="0"/>
              <a:t>َ</a:t>
            </a:r>
            <a:r>
              <a:rPr lang="ar-SA" dirty="0"/>
              <a:t> ي</a:t>
            </a:r>
            <a:r>
              <a:rPr lang="ar-LB" dirty="0"/>
              <a:t>َـ</a:t>
            </a:r>
            <a:r>
              <a:rPr lang="ar-SA" dirty="0" err="1"/>
              <a:t>ا</a:t>
            </a:r>
            <a:r>
              <a:rPr lang="ar-SA" dirty="0"/>
              <a:t> ربّ</a:t>
            </a:r>
            <a:br>
              <a:rPr lang="en-US" dirty="0"/>
            </a:br>
            <a:r>
              <a:rPr lang="ar-SA" dirty="0"/>
              <a:t> ي</a:t>
            </a:r>
            <a:r>
              <a:rPr lang="ar-LB" dirty="0"/>
              <a:t>ـ</a:t>
            </a:r>
            <a:r>
              <a:rPr lang="ar-SA" dirty="0" err="1"/>
              <a:t>ا</a:t>
            </a:r>
            <a:r>
              <a:rPr lang="ar-SA" dirty="0"/>
              <a:t> ربّ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7A26D-4E99-ED6B-CE7F-C35857574B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Can separate us from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B8169E-3AB0-C3BB-B4C8-166DB5537C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Qad </a:t>
            </a:r>
            <a:r>
              <a:rPr lang="en-US" dirty="0" err="1"/>
              <a:t>Tafṣiluā</a:t>
            </a:r>
            <a:r>
              <a:rPr lang="en-US" dirty="0"/>
              <a:t> `Anka </a:t>
            </a:r>
            <a:r>
              <a:rPr lang="en-US" dirty="0" err="1"/>
              <a:t>Yā</a:t>
            </a:r>
            <a:r>
              <a:rPr lang="en-US" dirty="0"/>
              <a:t> Rabb </a:t>
            </a:r>
          </a:p>
          <a:p>
            <a:r>
              <a:rPr lang="en-US" dirty="0" err="1"/>
              <a:t>Yā</a:t>
            </a:r>
            <a:r>
              <a:rPr lang="en-US" dirty="0"/>
              <a:t> Rabb</a:t>
            </a:r>
          </a:p>
        </p:txBody>
      </p:sp>
    </p:spTree>
    <p:extLst>
      <p:ext uri="{BB962C8B-B14F-4D97-AF65-F5344CB8AC3E}">
        <p14:creationId xmlns:p14="http://schemas.microsoft.com/office/powerpoint/2010/main" val="94017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38012-66F0-32D4-453B-D94B24CC9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4A7F4-B8FC-FC62-6843-CC4FB6830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We conquer through You </a:t>
            </a:r>
            <a:br>
              <a:rPr lang="en-US" dirty="0"/>
            </a:br>
            <a:r>
              <a:rPr lang="en-US" dirty="0"/>
              <a:t>Lord Jesus You’re mighty and true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61D96B-7589-CDAB-DCC5-5E9DC49716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ك</a:t>
            </a:r>
            <a:r>
              <a:rPr lang="ar-LB" sz="6600" dirty="0"/>
              <a:t>ُــ</a:t>
            </a:r>
            <a:r>
              <a:rPr lang="ar-SA" sz="6600" dirty="0"/>
              <a:t>ل ن</a:t>
            </a:r>
            <a:r>
              <a:rPr lang="ar-LB" sz="6600" dirty="0"/>
              <a:t>ُـ</a:t>
            </a:r>
            <a:r>
              <a:rPr lang="ar-SA" sz="6600" dirty="0"/>
              <a:t>ص</a:t>
            </a:r>
            <a:r>
              <a:rPr lang="ar-LB" sz="6600" dirty="0"/>
              <a:t>ْــ</a:t>
            </a:r>
            <a:r>
              <a:rPr lang="ar-SA" sz="6600" dirty="0" err="1"/>
              <a:t>ر</a:t>
            </a:r>
            <a:r>
              <a:rPr lang="ar-LB" sz="6600" dirty="0"/>
              <a:t>َ</a:t>
            </a:r>
            <a:r>
              <a:rPr lang="ar-SA" sz="6600" dirty="0" err="1"/>
              <a:t>ت</a:t>
            </a:r>
            <a:r>
              <a:rPr lang="ar-LB" sz="6600" dirty="0"/>
              <a:t>ـــ</a:t>
            </a:r>
            <a:r>
              <a:rPr lang="ar-SA" sz="6600" dirty="0"/>
              <a:t>ن</a:t>
            </a:r>
            <a:r>
              <a:rPr lang="ar-LB" sz="6600" dirty="0"/>
              <a:t>ــ</a:t>
            </a:r>
            <a:r>
              <a:rPr lang="ar-SA" sz="6600" dirty="0" err="1"/>
              <a:t>ا</a:t>
            </a:r>
            <a:r>
              <a:rPr lang="ar-SA" sz="6600" dirty="0"/>
              <a:t> ب</a:t>
            </a:r>
            <a:r>
              <a:rPr lang="ar-LB" sz="6600" dirty="0"/>
              <a:t>ِـــ</a:t>
            </a:r>
            <a:r>
              <a:rPr lang="ar-SA" sz="6600" dirty="0"/>
              <a:t>ك</a:t>
            </a:r>
            <a:br>
              <a:rPr lang="ar-LB" sz="6600" dirty="0"/>
            </a:br>
            <a:r>
              <a:rPr lang="ar-SA" sz="6600" dirty="0" err="1"/>
              <a:t>ي</a:t>
            </a:r>
            <a:r>
              <a:rPr lang="ar-LB" sz="6600" dirty="0"/>
              <a:t>َـ</a:t>
            </a:r>
            <a:r>
              <a:rPr lang="ar-SA" sz="6600" dirty="0"/>
              <a:t>سوع ن</a:t>
            </a:r>
            <a:r>
              <a:rPr lang="ar-LB" sz="6600" dirty="0"/>
              <a:t>ُـ</a:t>
            </a:r>
            <a:r>
              <a:rPr lang="ar-SA" sz="6600" dirty="0" err="1"/>
              <a:t>ع</a:t>
            </a:r>
            <a:r>
              <a:rPr lang="ar-LB" sz="6600" dirty="0"/>
              <a:t>ْـ</a:t>
            </a:r>
            <a:r>
              <a:rPr lang="ar-SA" sz="6600" dirty="0"/>
              <a:t>ل</a:t>
            </a:r>
            <a:r>
              <a:rPr lang="ar-LB" sz="6600" dirty="0"/>
              <a:t>ِـ</a:t>
            </a:r>
            <a:r>
              <a:rPr lang="ar-SA" sz="6600" dirty="0"/>
              <a:t>ن</a:t>
            </a:r>
            <a:r>
              <a:rPr lang="ar-LB" sz="6600" dirty="0"/>
              <a:t>ُ</a:t>
            </a:r>
            <a:r>
              <a:rPr lang="ar-SA" sz="6600" dirty="0"/>
              <a:t> </a:t>
            </a:r>
            <a:r>
              <a:rPr lang="ar-SA" sz="6600" dirty="0" err="1"/>
              <a:t>ح</a:t>
            </a:r>
            <a:r>
              <a:rPr lang="ar-LB" sz="6600" dirty="0"/>
              <a:t>ُـ</a:t>
            </a:r>
            <a:r>
              <a:rPr lang="ar-SA" sz="6600" dirty="0" err="1"/>
              <a:t>ض</a:t>
            </a:r>
            <a:r>
              <a:rPr lang="ar-LB" sz="6600" dirty="0"/>
              <a:t>ُـ</a:t>
            </a:r>
            <a:r>
              <a:rPr lang="ar-SA" sz="6600" dirty="0"/>
              <a:t>ور</a:t>
            </a:r>
            <a:r>
              <a:rPr lang="ar-LB" sz="6600" dirty="0"/>
              <a:t>َ</a:t>
            </a:r>
            <a:r>
              <a:rPr lang="ar-SA" sz="6600" dirty="0"/>
              <a:t>ك</a:t>
            </a:r>
            <a:r>
              <a:rPr lang="ar-LB" sz="6600" dirty="0"/>
              <a:t>َ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81765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83B08-78C9-D9F6-2416-C610DFFA3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9CC85-DCF3-CC11-CA60-0A25DA2B0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Oh who shall separate us </a:t>
            </a:r>
            <a:br>
              <a:rPr lang="en-US" dirty="0"/>
            </a:br>
            <a:r>
              <a:rPr lang="en-US" dirty="0"/>
              <a:t>From the love of Christ our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58C405-6AAD-75F7-1C39-7AC4554956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 err="1"/>
              <a:t>ف</a:t>
            </a:r>
            <a:r>
              <a:rPr lang="ar-LB" sz="6600" dirty="0"/>
              <a:t>َـ</a:t>
            </a:r>
            <a:r>
              <a:rPr lang="ar-SA" sz="6600" dirty="0" err="1"/>
              <a:t>م</a:t>
            </a:r>
            <a:r>
              <a:rPr lang="ar-LB" sz="6600" dirty="0"/>
              <a:t>َـ</a:t>
            </a:r>
            <a:r>
              <a:rPr lang="ar-SA" sz="6600" dirty="0"/>
              <a:t>ن</a:t>
            </a:r>
            <a:r>
              <a:rPr lang="ar-LB" sz="6600" dirty="0"/>
              <a:t>ْ</a:t>
            </a:r>
            <a:r>
              <a:rPr lang="ar-SA" sz="6600" dirty="0"/>
              <a:t> </a:t>
            </a:r>
            <a:r>
              <a:rPr lang="ar-SA" sz="6600" dirty="0" err="1"/>
              <a:t>ي</a:t>
            </a:r>
            <a:r>
              <a:rPr lang="ar-LB" sz="6600" dirty="0"/>
              <a:t>َــ</a:t>
            </a:r>
            <a:r>
              <a:rPr lang="ar-SA" sz="6600" dirty="0" err="1"/>
              <a:t>ف</a:t>
            </a:r>
            <a:r>
              <a:rPr lang="ar-LB" sz="6600" dirty="0"/>
              <a:t>ْـ</a:t>
            </a:r>
            <a:r>
              <a:rPr lang="ar-SA" sz="6600" dirty="0"/>
              <a:t>ص</a:t>
            </a:r>
            <a:r>
              <a:rPr lang="ar-LB" sz="6600" dirty="0"/>
              <a:t>ِـ</a:t>
            </a:r>
            <a:r>
              <a:rPr lang="ar-SA" sz="6600" dirty="0"/>
              <a:t>ل</a:t>
            </a:r>
            <a:r>
              <a:rPr lang="ar-LB" sz="6600" dirty="0"/>
              <a:t>ُــ</a:t>
            </a:r>
            <a:r>
              <a:rPr lang="ar-SA" sz="6600" dirty="0"/>
              <a:t>ن</a:t>
            </a:r>
            <a:r>
              <a:rPr lang="ar-LB" sz="6600" dirty="0"/>
              <a:t>َــ</a:t>
            </a:r>
            <a:r>
              <a:rPr lang="ar-SA" sz="6600" dirty="0" err="1"/>
              <a:t>ا</a:t>
            </a:r>
            <a:r>
              <a:rPr lang="ar-SA" sz="6600" dirty="0"/>
              <a:t> </a:t>
            </a:r>
            <a:r>
              <a:rPr lang="ar-SA" sz="6600" dirty="0" err="1"/>
              <a:t>ع</a:t>
            </a:r>
            <a:r>
              <a:rPr lang="ar-LB" sz="6600" dirty="0"/>
              <a:t>َـ</a:t>
            </a:r>
            <a:r>
              <a:rPr lang="ar-SA" sz="6600" dirty="0"/>
              <a:t>ن </a:t>
            </a:r>
            <a:r>
              <a:rPr lang="ar-SA" sz="6600" dirty="0" err="1"/>
              <a:t>م</a:t>
            </a:r>
            <a:r>
              <a:rPr lang="ar-LB" sz="6600" dirty="0"/>
              <a:t>َـ</a:t>
            </a:r>
            <a:r>
              <a:rPr lang="ar-SA" sz="6600" dirty="0" err="1"/>
              <a:t>ح</a:t>
            </a:r>
            <a:r>
              <a:rPr lang="ar-LB" sz="6600" dirty="0"/>
              <a:t>َـ</a:t>
            </a:r>
            <a:r>
              <a:rPr lang="ar-SA" sz="6600" dirty="0"/>
              <a:t>ب</a:t>
            </a:r>
            <a:r>
              <a:rPr lang="ar-LB" sz="6600" dirty="0"/>
              <a:t>َـ</a:t>
            </a:r>
            <a:r>
              <a:rPr lang="ar-SA" sz="6600" dirty="0" err="1"/>
              <a:t>ة</a:t>
            </a:r>
            <a:r>
              <a:rPr lang="ar-LB" sz="6600" dirty="0"/>
              <a:t> </a:t>
            </a:r>
            <a:r>
              <a:rPr lang="ar-SA" sz="6600" dirty="0"/>
              <a:t>الله </a:t>
            </a:r>
          </a:p>
          <a:p>
            <a:r>
              <a:rPr lang="ar-SA" sz="6600" dirty="0" err="1"/>
              <a:t>ف</a:t>
            </a:r>
            <a:r>
              <a:rPr lang="ar-LB" sz="6600" dirty="0"/>
              <a:t>ــ</a:t>
            </a:r>
            <a:r>
              <a:rPr lang="ar-SA" sz="6600" dirty="0" err="1"/>
              <a:t>ي</a:t>
            </a:r>
            <a:r>
              <a:rPr lang="ar-SA" sz="6600" dirty="0"/>
              <a:t> ال</a:t>
            </a:r>
            <a:r>
              <a:rPr lang="ar-LB" sz="6600" dirty="0"/>
              <a:t>ــ</a:t>
            </a:r>
            <a:r>
              <a:rPr lang="ar-SA" sz="6600" dirty="0" err="1"/>
              <a:t>م</a:t>
            </a:r>
            <a:r>
              <a:rPr lang="ar-LB" sz="6600" dirty="0"/>
              <a:t>ــ</a:t>
            </a:r>
            <a:r>
              <a:rPr lang="ar-SA" sz="6600" dirty="0" err="1"/>
              <a:t>س</a:t>
            </a:r>
            <a:r>
              <a:rPr lang="ar-LB" sz="6600" dirty="0"/>
              <a:t>ــ</a:t>
            </a:r>
            <a:r>
              <a:rPr lang="ar-SA" sz="6600" dirty="0" err="1"/>
              <a:t>ي</a:t>
            </a:r>
            <a:r>
              <a:rPr lang="ar-LB" sz="6600" dirty="0"/>
              <a:t>ــ</a:t>
            </a:r>
            <a:r>
              <a:rPr lang="ar-SA" sz="6600" dirty="0" err="1"/>
              <a:t>ح</a:t>
            </a:r>
            <a:r>
              <a:rPr lang="ar-SA" sz="6600" dirty="0"/>
              <a:t> ال</a:t>
            </a:r>
            <a:r>
              <a:rPr lang="ar-LB" sz="6600" dirty="0"/>
              <a:t>ــ</a:t>
            </a:r>
            <a:r>
              <a:rPr lang="ar-SA" sz="6600" dirty="0"/>
              <a:t>رب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9559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3B9B4-386F-DBA0-AE2E-849B28D5A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682C8-C233-BBD6-DCFA-5FD52169A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dirty="0"/>
              <a:t>We conquer through You </a:t>
            </a:r>
            <a:br>
              <a:rPr lang="en-US" dirty="0"/>
            </a:br>
            <a:r>
              <a:rPr lang="en-US" dirty="0"/>
              <a:t>Lord Jesus You’re mighty and true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4694D4-BD94-0C4A-7E2E-29C3DE2D39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sz="6600" dirty="0"/>
              <a:t>ك</a:t>
            </a:r>
            <a:r>
              <a:rPr lang="ar-LB" sz="6600" dirty="0"/>
              <a:t>ُــ</a:t>
            </a:r>
            <a:r>
              <a:rPr lang="ar-SA" sz="6600" dirty="0"/>
              <a:t>ل ن</a:t>
            </a:r>
            <a:r>
              <a:rPr lang="ar-LB" sz="6600" dirty="0"/>
              <a:t>ُـ</a:t>
            </a:r>
            <a:r>
              <a:rPr lang="ar-SA" sz="6600" dirty="0"/>
              <a:t>ص</a:t>
            </a:r>
            <a:r>
              <a:rPr lang="ar-LB" sz="6600" dirty="0"/>
              <a:t>ْــ</a:t>
            </a:r>
            <a:r>
              <a:rPr lang="ar-SA" sz="6600" dirty="0" err="1"/>
              <a:t>ر</a:t>
            </a:r>
            <a:r>
              <a:rPr lang="ar-LB" sz="6600" dirty="0"/>
              <a:t>َ</a:t>
            </a:r>
            <a:r>
              <a:rPr lang="ar-SA" sz="6600" dirty="0" err="1"/>
              <a:t>ت</a:t>
            </a:r>
            <a:r>
              <a:rPr lang="ar-LB" sz="6600" dirty="0"/>
              <a:t>ـــ</a:t>
            </a:r>
            <a:r>
              <a:rPr lang="ar-SA" sz="6600" dirty="0"/>
              <a:t>ن</a:t>
            </a:r>
            <a:r>
              <a:rPr lang="ar-LB" sz="6600" dirty="0"/>
              <a:t>ــ</a:t>
            </a:r>
            <a:r>
              <a:rPr lang="ar-SA" sz="6600" dirty="0" err="1"/>
              <a:t>ا</a:t>
            </a:r>
            <a:r>
              <a:rPr lang="ar-SA" sz="6600" dirty="0"/>
              <a:t> ب</a:t>
            </a:r>
            <a:r>
              <a:rPr lang="ar-LB" sz="6600" dirty="0"/>
              <a:t>ِـــ</a:t>
            </a:r>
            <a:r>
              <a:rPr lang="ar-SA" sz="6600" dirty="0"/>
              <a:t>ك</a:t>
            </a:r>
            <a:br>
              <a:rPr lang="ar-LB" sz="6600" dirty="0"/>
            </a:br>
            <a:r>
              <a:rPr lang="ar-SA" sz="6600" dirty="0" err="1"/>
              <a:t>ي</a:t>
            </a:r>
            <a:r>
              <a:rPr lang="ar-LB" sz="6600" dirty="0"/>
              <a:t>َـ</a:t>
            </a:r>
            <a:r>
              <a:rPr lang="ar-SA" sz="6600" dirty="0"/>
              <a:t>سوع ن</a:t>
            </a:r>
            <a:r>
              <a:rPr lang="ar-LB" sz="6600" dirty="0"/>
              <a:t>ُـ</a:t>
            </a:r>
            <a:r>
              <a:rPr lang="ar-SA" sz="6600" dirty="0" err="1"/>
              <a:t>ع</a:t>
            </a:r>
            <a:r>
              <a:rPr lang="ar-LB" sz="6600" dirty="0"/>
              <a:t>ْـ</a:t>
            </a:r>
            <a:r>
              <a:rPr lang="ar-SA" sz="6600" dirty="0"/>
              <a:t>ل</a:t>
            </a:r>
            <a:r>
              <a:rPr lang="ar-LB" sz="6600" dirty="0"/>
              <a:t>ِـ</a:t>
            </a:r>
            <a:r>
              <a:rPr lang="ar-SA" sz="6600" dirty="0"/>
              <a:t>ن</a:t>
            </a:r>
            <a:r>
              <a:rPr lang="ar-LB" sz="6600" dirty="0"/>
              <a:t>ُ</a:t>
            </a:r>
            <a:r>
              <a:rPr lang="ar-SA" sz="6600" dirty="0"/>
              <a:t> </a:t>
            </a:r>
            <a:r>
              <a:rPr lang="ar-SA" sz="6600" dirty="0" err="1"/>
              <a:t>ح</a:t>
            </a:r>
            <a:r>
              <a:rPr lang="ar-LB" sz="6600" dirty="0"/>
              <a:t>ُـ</a:t>
            </a:r>
            <a:r>
              <a:rPr lang="ar-SA" sz="6600" dirty="0" err="1"/>
              <a:t>ض</a:t>
            </a:r>
            <a:r>
              <a:rPr lang="ar-LB" sz="6600" dirty="0"/>
              <a:t>ُـ</a:t>
            </a:r>
            <a:r>
              <a:rPr lang="ar-SA" sz="6600" dirty="0"/>
              <a:t>ور</a:t>
            </a:r>
            <a:r>
              <a:rPr lang="ar-LB" sz="6600" dirty="0"/>
              <a:t>َ</a:t>
            </a:r>
            <a:r>
              <a:rPr lang="ar-SA" sz="6600" dirty="0"/>
              <a:t>ك</a:t>
            </a:r>
            <a:r>
              <a:rPr lang="ar-LB" sz="6600" dirty="0"/>
              <a:t>َ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98378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87B86-C975-B568-D563-2A1556B41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7ABB4-AC30-E599-DFB2-7E9A49CB7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Oh who shall separate us </a:t>
            </a:r>
            <a:br>
              <a:rPr lang="en-US" dirty="0"/>
            </a:br>
            <a:r>
              <a:rPr lang="en-US" dirty="0"/>
              <a:t>From the love of Christ our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9DFA7D-9C6A-B549-3A9C-C519A9A5CF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ar-SA" dirty="0" err="1"/>
              <a:t>ف</a:t>
            </a:r>
            <a:r>
              <a:rPr lang="ar-LB" dirty="0"/>
              <a:t>َـ</a:t>
            </a:r>
            <a:r>
              <a:rPr lang="ar-SA" dirty="0" err="1"/>
              <a:t>م</a:t>
            </a:r>
            <a:r>
              <a:rPr lang="ar-LB" dirty="0"/>
              <a:t>َـ</a:t>
            </a:r>
            <a:r>
              <a:rPr lang="ar-SA" dirty="0"/>
              <a:t>ن</a:t>
            </a:r>
            <a:r>
              <a:rPr lang="ar-LB" dirty="0"/>
              <a:t>ْ</a:t>
            </a:r>
            <a:r>
              <a:rPr lang="ar-SA" dirty="0"/>
              <a:t> </a:t>
            </a:r>
            <a:r>
              <a:rPr lang="ar-SA" dirty="0" err="1"/>
              <a:t>ي</a:t>
            </a:r>
            <a:r>
              <a:rPr lang="ar-LB" dirty="0"/>
              <a:t>َــ</a:t>
            </a:r>
            <a:r>
              <a:rPr lang="ar-SA" dirty="0" err="1"/>
              <a:t>ف</a:t>
            </a:r>
            <a:r>
              <a:rPr lang="ar-LB" dirty="0"/>
              <a:t>ْـ</a:t>
            </a:r>
            <a:r>
              <a:rPr lang="ar-SA" dirty="0"/>
              <a:t>ص</a:t>
            </a:r>
            <a:r>
              <a:rPr lang="ar-LB" dirty="0"/>
              <a:t>ِـ</a:t>
            </a:r>
            <a:r>
              <a:rPr lang="ar-SA" dirty="0"/>
              <a:t>ل</a:t>
            </a:r>
            <a:r>
              <a:rPr lang="ar-LB" dirty="0"/>
              <a:t>ُــ</a:t>
            </a:r>
            <a:r>
              <a:rPr lang="ar-SA" dirty="0"/>
              <a:t>ن</a:t>
            </a:r>
            <a:r>
              <a:rPr lang="ar-LB" dirty="0"/>
              <a:t>َــ</a:t>
            </a:r>
            <a:r>
              <a:rPr lang="ar-SA" dirty="0" err="1"/>
              <a:t>ا</a:t>
            </a:r>
            <a:r>
              <a:rPr lang="ar-SA" dirty="0"/>
              <a:t> </a:t>
            </a:r>
            <a:r>
              <a:rPr lang="ar-SA" dirty="0" err="1"/>
              <a:t>ع</a:t>
            </a:r>
            <a:r>
              <a:rPr lang="ar-LB" dirty="0"/>
              <a:t>َـ</a:t>
            </a:r>
            <a:r>
              <a:rPr lang="ar-SA" dirty="0"/>
              <a:t>ن </a:t>
            </a:r>
            <a:r>
              <a:rPr lang="ar-SA" dirty="0" err="1"/>
              <a:t>م</a:t>
            </a:r>
            <a:r>
              <a:rPr lang="ar-LB" dirty="0"/>
              <a:t>َـ</a:t>
            </a:r>
            <a:r>
              <a:rPr lang="ar-SA" dirty="0" err="1"/>
              <a:t>ح</a:t>
            </a:r>
            <a:r>
              <a:rPr lang="ar-LB" dirty="0"/>
              <a:t>َـ</a:t>
            </a:r>
            <a:r>
              <a:rPr lang="ar-SA" dirty="0"/>
              <a:t>ب</a:t>
            </a:r>
            <a:r>
              <a:rPr lang="ar-LB" dirty="0"/>
              <a:t>َـ</a:t>
            </a:r>
            <a:r>
              <a:rPr lang="ar-SA" dirty="0" err="1"/>
              <a:t>ة</a:t>
            </a:r>
            <a:r>
              <a:rPr lang="ar-LB" dirty="0"/>
              <a:t> </a:t>
            </a:r>
            <a:r>
              <a:rPr lang="ar-SA" dirty="0"/>
              <a:t>الله </a:t>
            </a:r>
          </a:p>
          <a:p>
            <a:r>
              <a:rPr lang="ar-SA" dirty="0" err="1"/>
              <a:t>ف</a:t>
            </a:r>
            <a:r>
              <a:rPr lang="ar-LB" dirty="0"/>
              <a:t>ــ</a:t>
            </a:r>
            <a:r>
              <a:rPr lang="ar-SA" dirty="0" err="1"/>
              <a:t>ي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 err="1"/>
              <a:t>م</a:t>
            </a:r>
            <a:r>
              <a:rPr lang="ar-LB" dirty="0"/>
              <a:t>ــ</a:t>
            </a:r>
            <a:r>
              <a:rPr lang="ar-SA" dirty="0" err="1"/>
              <a:t>س</a:t>
            </a:r>
            <a:r>
              <a:rPr lang="ar-LB" dirty="0"/>
              <a:t>ــ</a:t>
            </a:r>
            <a:r>
              <a:rPr lang="ar-SA" dirty="0" err="1"/>
              <a:t>ي</a:t>
            </a:r>
            <a:r>
              <a:rPr lang="ar-LB" dirty="0"/>
              <a:t>ــ</a:t>
            </a:r>
            <a:r>
              <a:rPr lang="ar-SA" dirty="0" err="1"/>
              <a:t>ح</a:t>
            </a:r>
            <a:r>
              <a:rPr lang="ar-SA" dirty="0"/>
              <a:t> ال</a:t>
            </a:r>
            <a:r>
              <a:rPr lang="ar-LB" dirty="0"/>
              <a:t>ــ</a:t>
            </a:r>
            <a:r>
              <a:rPr lang="ar-SA" dirty="0"/>
              <a:t>رب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10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38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517</TotalTime>
  <Words>952</Words>
  <Application>Microsoft Office PowerPoint</Application>
  <PresentationFormat>Widescreen</PresentationFormat>
  <Paragraphs>94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Aptos</vt:lpstr>
      <vt:lpstr>Arial</vt:lpstr>
      <vt:lpstr>Calibri</vt:lpstr>
      <vt:lpstr>Calibri Light</vt:lpstr>
      <vt:lpstr>Times New Roman</vt:lpstr>
      <vt:lpstr>5_Office Theme</vt:lpstr>
      <vt:lpstr>أنــتَ قــويٌّ وحــقّْ</vt:lpstr>
      <vt:lpstr>Neither height nor depth Neither life nor death</vt:lpstr>
      <vt:lpstr> Neither famine nor danger Nor human nor angel</vt:lpstr>
      <vt:lpstr>Can separate us from Your love Oh Lord</vt:lpstr>
      <vt:lpstr>Neither fear nor strife  Neither sword nor knife</vt:lpstr>
      <vt:lpstr>Tribulation, creation,  A tribe or a nation</vt:lpstr>
      <vt:lpstr>Can separate us from Your love Oh Lord</vt:lpstr>
      <vt:lpstr>We conquer through You  Lord Jesus You’re mighty and true</vt:lpstr>
      <vt:lpstr>Oh who then shall separate us  From the love of Christ our Lord</vt:lpstr>
      <vt:lpstr>لا شِــدَّة لا مَــمــاتْ لا سَـــيْـــفَ لا حَــيَــاةْ</vt:lpstr>
      <vt:lpstr>لا قُــوَّةْ لا سَــاسَــة لا جُــوعْ لا رَجَـاسَـة</vt:lpstr>
      <vt:lpstr>قَـد تَـفْـصِـلُـنَـا عَـنْـكَ يَـا ربّ  يـا ربّ</vt:lpstr>
      <vt:lpstr>لا علوَّ لا أعماقْ لا صِحَّة لا إنفاق</vt:lpstr>
      <vt:lpstr>لا اضطهادْ لا خليقة  لا أُمَّة لا ضيقة</vt:lpstr>
      <vt:lpstr>قَـد تَـفْـصِـلُـنَـا عَـنْـكَ يَـا ربّ  يـا ربّ</vt:lpstr>
      <vt:lpstr>كُــل نُـصْــرَتــُـنــا بِـــكَ يَـسوع نُـعْـلِـنُ حُـضُـورَكَ</vt:lpstr>
      <vt:lpstr>فَـمَـنْ يَــفْـصِـلُــنَــا عَـن مَـحَـبَـةِ الله  فــي الــمــســيــحِ الــربّْ</vt:lpstr>
      <vt:lpstr>Though we face distress May our hearts confess</vt:lpstr>
      <vt:lpstr>Neither present nor future  Nor powers nor rulers </vt:lpstr>
      <vt:lpstr>Can separate us from Your love Oh Lord</vt:lpstr>
      <vt:lpstr>لا إنسانَ لا ملائكة لا حاضرَ لا مستقبل</vt:lpstr>
      <vt:lpstr>لا إِكْــراهَ لا إِرادة لا مَـــرحَ لا حــدَّة </vt:lpstr>
      <vt:lpstr>قَـد تَـفْـصِـلُـنَـا عَـنْـكَ يَـا ربّ  يـا ربّ</vt:lpstr>
      <vt:lpstr>We conquer through You  Lord Jesus You’re mighty and true</vt:lpstr>
      <vt:lpstr>Oh who shall separate us  From the love of Christ our Lord</vt:lpstr>
      <vt:lpstr>We conquer through You  Lord Jesus You’re mighty and true</vt:lpstr>
      <vt:lpstr>Oh who shall separate us  From the love of Christ our Lord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Nizar Fares</dc:creator>
  <cp:lastModifiedBy>Pascale Hage</cp:lastModifiedBy>
  <cp:revision>10</cp:revision>
  <dcterms:created xsi:type="dcterms:W3CDTF">2025-09-06T17:49:28Z</dcterms:created>
  <dcterms:modified xsi:type="dcterms:W3CDTF">2025-10-18T07:07:26Z</dcterms:modified>
</cp:coreProperties>
</file>