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8" r:id="rId3"/>
    <p:sldId id="259" r:id="rId4"/>
    <p:sldId id="262" r:id="rId5"/>
    <p:sldId id="260" r:id="rId6"/>
    <p:sldId id="261" r:id="rId7"/>
    <p:sldId id="263" r:id="rId8"/>
    <p:sldId id="336" r:id="rId9"/>
    <p:sldId id="337" r:id="rId10"/>
    <p:sldId id="338" r:id="rId11"/>
    <p:sldId id="339" r:id="rId12"/>
    <p:sldId id="340" r:id="rId13"/>
    <p:sldId id="341" r:id="rId14"/>
    <p:sldId id="264" r:id="rId15"/>
    <p:sldId id="265" r:id="rId16"/>
    <p:sldId id="342" r:id="rId17"/>
    <p:sldId id="343" r:id="rId18"/>
    <p:sldId id="344" r:id="rId19"/>
    <p:sldId id="345" r:id="rId20"/>
    <p:sldId id="346" r:id="rId21"/>
    <p:sldId id="347" r:id="rId22"/>
    <p:sldId id="266" r:id="rId23"/>
    <p:sldId id="271" r:id="rId24"/>
    <p:sldId id="348" r:id="rId25"/>
    <p:sldId id="349" r:id="rId26"/>
    <p:sldId id="350" r:id="rId27"/>
    <p:sldId id="351" r:id="rId28"/>
    <p:sldId id="352" r:id="rId29"/>
    <p:sldId id="353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8" autoAdjust="0"/>
    <p:restoredTop sz="94728"/>
  </p:normalViewPr>
  <p:slideViewPr>
    <p:cSldViewPr snapToGrid="0" snapToObjects="1">
      <p:cViewPr varScale="1">
        <p:scale>
          <a:sx n="78" d="100"/>
          <a:sy n="78" d="100"/>
        </p:scale>
        <p:origin x="202" y="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20/10/2018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20/10/2018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3"/>
            <a:ext cx="11884120" cy="115755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يـــــا حَـــــنَّــــــــان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Oh Tender God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84658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Ḥannān</a:t>
            </a:r>
            <a:endParaRPr lang="en-US" sz="480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8AF2844-080B-46A1-ADD4-FC67CD900DF2}"/>
              </a:ext>
            </a:extLst>
          </p:cNvPr>
          <p:cNvSpPr txBox="1">
            <a:spLocks noChangeAspect="1"/>
          </p:cNvSpPr>
          <p:nvPr/>
        </p:nvSpPr>
        <p:spPr>
          <a:xfrm>
            <a:off x="207821" y="5010024"/>
            <a:ext cx="1177635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كلمات وتلحين</a:t>
            </a:r>
            <a:r>
              <a:rPr lang="ar-SA" sz="3200" b="0" dirty="0"/>
              <a:t>:</a:t>
            </a:r>
            <a:r>
              <a:rPr lang="ar-KW" sz="3200" b="0" dirty="0"/>
              <a:t> منال سمير فريد</a:t>
            </a:r>
            <a:endParaRPr lang="en-US" sz="3200" b="0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32B02CC3-5A97-47E6-885C-8654F3B95422}"/>
              </a:ext>
            </a:extLst>
          </p:cNvPr>
          <p:cNvSpPr txBox="1">
            <a:spLocks noChangeAspect="1"/>
          </p:cNvSpPr>
          <p:nvPr/>
        </p:nvSpPr>
        <p:spPr>
          <a:xfrm>
            <a:off x="207821" y="5549743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waTalḥīn</a:t>
            </a:r>
            <a:r>
              <a:rPr lang="en-US" sz="3200" dirty="0">
                <a:effectLst/>
              </a:rPr>
              <a:t>: Manal Sam</a:t>
            </a:r>
            <a:r>
              <a:rPr lang="en-US" sz="3200" dirty="0"/>
              <a:t>i</a:t>
            </a:r>
            <a:r>
              <a:rPr lang="en-US" sz="3200" dirty="0">
                <a:effectLst/>
              </a:rPr>
              <a:t>r Fareed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1D30EF3-B8BF-48EE-88C6-8CAE19AE5C14}"/>
              </a:ext>
            </a:extLst>
          </p:cNvPr>
          <p:cNvSpPr txBox="1">
            <a:spLocks noChangeAspect="1"/>
          </p:cNvSpPr>
          <p:nvPr/>
        </p:nvSpPr>
        <p:spPr>
          <a:xfrm>
            <a:off x="207821" y="6090078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and Music by: Man</a:t>
            </a:r>
            <a:r>
              <a:rPr lang="en-US" sz="3200" dirty="0">
                <a:solidFill>
                  <a:schemeClr val="accent4">
                    <a:lumMod val="20000"/>
                    <a:lumOff val="80000"/>
                  </a:schemeClr>
                </a:solidFill>
                <a:effectLst/>
              </a:rPr>
              <a:t>a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 Sam</a:t>
            </a:r>
            <a:r>
              <a:rPr lang="en-US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i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 Fareed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حَـــنَّـــان، يَــلِّــي </a:t>
            </a:r>
            <a:r>
              <a:rPr lang="ar-KW" dirty="0" err="1"/>
              <a:t>بْــتُــشْــرُق</a:t>
            </a:r>
            <a:br>
              <a:rPr lang="ar-KW" dirty="0"/>
            </a:br>
            <a:r>
              <a:rPr lang="ar-KW" dirty="0"/>
              <a:t>شَـمْـسَــك عَــلــيــنــا فْــكُــلِّ مَــكـان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You rise </a:t>
            </a:r>
            <a:br>
              <a:rPr lang="en-US" dirty="0"/>
            </a:br>
            <a:r>
              <a:rPr lang="en-US" dirty="0"/>
              <a:t>your sun on us everywhere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bTushru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Shamsak</a:t>
            </a:r>
            <a:r>
              <a:rPr lang="en-US" dirty="0"/>
              <a:t> ‘</a:t>
            </a:r>
            <a:r>
              <a:rPr lang="en-US" dirty="0" err="1"/>
              <a:t>Alēnā</a:t>
            </a:r>
            <a:r>
              <a:rPr lang="en-US" dirty="0"/>
              <a:t> </a:t>
            </a:r>
            <a:r>
              <a:rPr lang="en-US" dirty="0" err="1"/>
              <a:t>fKulli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حَــنَّــان، يَــلِّــي بْــأَمــطــارَك</a:t>
            </a:r>
            <a:br>
              <a:rPr lang="ar-KW" dirty="0"/>
            </a:br>
            <a:r>
              <a:rPr lang="ar-KW" dirty="0"/>
              <a:t>بِــتِــروي أَرْضِ الـعَــطْــشــان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Tender God, You send rain </a:t>
            </a:r>
            <a:br>
              <a:rPr lang="en-US" dirty="0"/>
            </a:br>
            <a:r>
              <a:rPr lang="en-US" dirty="0"/>
              <a:t>to water the drought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b‛Amṭārak</a:t>
            </a:r>
            <a:br>
              <a:rPr lang="en-US" dirty="0"/>
            </a:br>
            <a:r>
              <a:rPr lang="en-US" dirty="0" err="1"/>
              <a:t>biTerwī</a:t>
            </a:r>
            <a:r>
              <a:rPr lang="en-US" dirty="0"/>
              <a:t> ‛</a:t>
            </a:r>
            <a:r>
              <a:rPr lang="en-US" dirty="0" err="1"/>
              <a:t>Arḍel</a:t>
            </a:r>
            <a:r>
              <a:rPr lang="en-US" dirty="0"/>
              <a:t> ‘</a:t>
            </a:r>
            <a:r>
              <a:rPr lang="en-US" dirty="0" err="1"/>
              <a:t>Aṭshān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31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يــا حَــنَّــان، يَــلِّــي بْــتِــرحَــم</a:t>
            </a:r>
            <a:br>
              <a:rPr lang="ar-KW" dirty="0"/>
            </a:br>
            <a:r>
              <a:rPr lang="ar-KW" dirty="0"/>
              <a:t>وِبِــتْــداوي </a:t>
            </a:r>
            <a:r>
              <a:rPr lang="ar-KW" dirty="0" err="1"/>
              <a:t>بْـإيــدِ</a:t>
            </a:r>
            <a:r>
              <a:rPr lang="ar-KW" dirty="0"/>
              <a:t> الإِحْــســان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who is merciful</a:t>
            </a:r>
            <a:br>
              <a:rPr lang="en-US" dirty="0"/>
            </a:br>
            <a:r>
              <a:rPr lang="en-US" dirty="0"/>
              <a:t>and so heals with a loving hand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bTerḥam</a:t>
            </a:r>
            <a:br>
              <a:rPr lang="en-US" dirty="0"/>
            </a:br>
            <a:r>
              <a:rPr lang="en-US" dirty="0" err="1"/>
              <a:t>webeTdāwī</a:t>
            </a:r>
            <a:r>
              <a:rPr lang="en-US" dirty="0"/>
              <a:t> </a:t>
            </a:r>
            <a:r>
              <a:rPr lang="en-US" dirty="0" err="1"/>
              <a:t>b‛Īdel</a:t>
            </a:r>
            <a:r>
              <a:rPr lang="en-US" dirty="0"/>
              <a:t> ‛</a:t>
            </a:r>
            <a:r>
              <a:rPr lang="en-US" dirty="0" err="1"/>
              <a:t>Eḥsān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3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يَــلِّــي اتْــبَـــدِّل نــوحِ الــقَــلــب</a:t>
            </a:r>
            <a:br>
              <a:rPr lang="ar-KW" dirty="0"/>
            </a:br>
            <a:r>
              <a:rPr lang="ar-KW" dirty="0"/>
              <a:t>بْـــتــوبِ الـفَــرحــان، يــا حَــنَّــان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turn the heart’s mourning</a:t>
            </a:r>
            <a:br>
              <a:rPr lang="en-US" dirty="0"/>
            </a:br>
            <a:r>
              <a:rPr lang="en-US" dirty="0"/>
              <a:t>and clothed us with gladness! Oh Tender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tBaddil</a:t>
            </a:r>
            <a:r>
              <a:rPr lang="en-US" dirty="0"/>
              <a:t> </a:t>
            </a:r>
            <a:r>
              <a:rPr lang="en-US" dirty="0" err="1"/>
              <a:t>Nōḥel</a:t>
            </a:r>
            <a:r>
              <a:rPr lang="en-US" dirty="0"/>
              <a:t> ‛Alb </a:t>
            </a:r>
            <a:br>
              <a:rPr lang="en-US" dirty="0"/>
            </a:br>
            <a:r>
              <a:rPr lang="en-US" dirty="0" err="1"/>
              <a:t>bTōbel</a:t>
            </a:r>
            <a:r>
              <a:rPr lang="en-US" dirty="0"/>
              <a:t> </a:t>
            </a:r>
            <a:r>
              <a:rPr lang="en-US" dirty="0" err="1"/>
              <a:t>Farḥān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20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 err="1"/>
              <a:t>إِنــتَ</a:t>
            </a:r>
            <a:r>
              <a:rPr lang="ar-KW" dirty="0"/>
              <a:t> بْــتِــشــفــي الـمَــرَضِ الـمُــزمِــن</a:t>
            </a:r>
            <a:br>
              <a:rPr lang="ar-KW" dirty="0"/>
            </a:br>
            <a:r>
              <a:rPr lang="ar-KW" dirty="0"/>
              <a:t>وِتْــشَــجَّــع إيــمــانِ الـمُــؤمِــــن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heal every chronic disease </a:t>
            </a:r>
            <a:br>
              <a:rPr lang="en-US" dirty="0"/>
            </a:br>
            <a:r>
              <a:rPr lang="en-US" dirty="0"/>
              <a:t>and admire the believer’s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bTeshfīl</a:t>
            </a:r>
            <a:r>
              <a:rPr lang="en-US" dirty="0"/>
              <a:t> </a:t>
            </a:r>
            <a:r>
              <a:rPr lang="en-US" dirty="0" err="1"/>
              <a:t>Maraḍel</a:t>
            </a:r>
            <a:r>
              <a:rPr lang="en-US" dirty="0"/>
              <a:t> </a:t>
            </a:r>
            <a:r>
              <a:rPr lang="en-US" dirty="0" err="1"/>
              <a:t>Muzmen</a:t>
            </a:r>
            <a:br>
              <a:rPr lang="en-US" dirty="0"/>
            </a:br>
            <a:r>
              <a:rPr lang="en-US" dirty="0" err="1"/>
              <a:t>weTshajja</a:t>
            </a:r>
            <a:r>
              <a:rPr lang="en-US" dirty="0"/>
              <a:t>‘  ‛</a:t>
            </a:r>
            <a:r>
              <a:rPr lang="en-US" dirty="0" err="1"/>
              <a:t>Īmānel</a:t>
            </a:r>
            <a:r>
              <a:rPr lang="en-US" dirty="0"/>
              <a:t> </a:t>
            </a:r>
            <a:r>
              <a:rPr lang="en-US" dirty="0" err="1"/>
              <a:t>Mu‛men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01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 err="1"/>
              <a:t>والـجــاي</a:t>
            </a:r>
            <a:r>
              <a:rPr lang="ar-KW" dirty="0"/>
              <a:t> </a:t>
            </a:r>
            <a:r>
              <a:rPr lang="ar-KW" dirty="0" err="1"/>
              <a:t>فْــإيــدَك</a:t>
            </a:r>
            <a:r>
              <a:rPr lang="ar-KW" dirty="0"/>
              <a:t> مِــتْــأَمِّــن</a:t>
            </a:r>
            <a:br>
              <a:rPr lang="ar-KW" dirty="0"/>
            </a:br>
            <a:r>
              <a:rPr lang="ar-KW" dirty="0"/>
              <a:t>مــالــيــنــا إيــمــان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have Faith that the future </a:t>
            </a:r>
            <a:br>
              <a:rPr lang="en-US" dirty="0"/>
            </a:br>
            <a:r>
              <a:rPr lang="en-US" dirty="0"/>
              <a:t>with You is secured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welJāy</a:t>
            </a:r>
            <a:r>
              <a:rPr lang="en-US" dirty="0"/>
              <a:t> </a:t>
            </a:r>
            <a:r>
              <a:rPr lang="en-US" dirty="0" err="1"/>
              <a:t>f‛Īdak</a:t>
            </a:r>
            <a:r>
              <a:rPr lang="en-US" dirty="0"/>
              <a:t> </a:t>
            </a:r>
            <a:r>
              <a:rPr lang="en-US" dirty="0" err="1"/>
              <a:t>met‛Ammin</a:t>
            </a:r>
            <a:br>
              <a:rPr lang="en-US" dirty="0"/>
            </a:br>
            <a:r>
              <a:rPr lang="en-US" dirty="0" err="1"/>
              <a:t>Mālīnā</a:t>
            </a:r>
            <a:r>
              <a:rPr lang="en-US" dirty="0"/>
              <a:t> ‛</a:t>
            </a:r>
            <a:r>
              <a:rPr lang="en-US" dirty="0" err="1"/>
              <a:t>Īmān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26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 err="1"/>
              <a:t>إِنــتَ</a:t>
            </a:r>
            <a:r>
              <a:rPr lang="ar-KW" dirty="0"/>
              <a:t> بْــتِــشــفــي الـمَــرَضِ الـمُــزمِــن</a:t>
            </a:r>
            <a:br>
              <a:rPr lang="ar-KW" dirty="0"/>
            </a:br>
            <a:r>
              <a:rPr lang="ar-KW" dirty="0"/>
              <a:t>وِتْــشَــجَّــع إيــمــانِ الـمُــؤمِــــن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heal every chronic disease </a:t>
            </a:r>
            <a:br>
              <a:rPr lang="en-US" dirty="0"/>
            </a:br>
            <a:r>
              <a:rPr lang="en-US" dirty="0"/>
              <a:t>and admire the believer’s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bTeshfīl</a:t>
            </a:r>
            <a:r>
              <a:rPr lang="en-US" dirty="0"/>
              <a:t> </a:t>
            </a:r>
            <a:r>
              <a:rPr lang="en-US" dirty="0" err="1"/>
              <a:t>Maraḍel</a:t>
            </a:r>
            <a:r>
              <a:rPr lang="en-US" dirty="0"/>
              <a:t> </a:t>
            </a:r>
            <a:r>
              <a:rPr lang="en-US" dirty="0" err="1"/>
              <a:t>Muzmen</a:t>
            </a:r>
            <a:br>
              <a:rPr lang="en-US" dirty="0"/>
            </a:br>
            <a:r>
              <a:rPr lang="en-US" dirty="0" err="1"/>
              <a:t>weTshajja</a:t>
            </a:r>
            <a:r>
              <a:rPr lang="en-US" dirty="0"/>
              <a:t>‘  ‛</a:t>
            </a:r>
            <a:r>
              <a:rPr lang="en-US" dirty="0" err="1"/>
              <a:t>Īmānel</a:t>
            </a:r>
            <a:r>
              <a:rPr lang="en-US" dirty="0"/>
              <a:t> </a:t>
            </a:r>
            <a:r>
              <a:rPr lang="en-US" dirty="0" err="1"/>
              <a:t>Mu‛men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29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 err="1"/>
              <a:t>والـجــاي</a:t>
            </a:r>
            <a:r>
              <a:rPr lang="ar-KW" dirty="0"/>
              <a:t> </a:t>
            </a:r>
            <a:r>
              <a:rPr lang="ar-KW" dirty="0" err="1"/>
              <a:t>فْــإيــدَك</a:t>
            </a:r>
            <a:r>
              <a:rPr lang="ar-KW" dirty="0"/>
              <a:t> مِــتْــأَمِّــن</a:t>
            </a:r>
            <a:br>
              <a:rPr lang="ar-KW" dirty="0"/>
            </a:br>
            <a:r>
              <a:rPr lang="ar-KW" dirty="0"/>
              <a:t>مــالــيــنــا إيــمــان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have Faith that the future </a:t>
            </a:r>
            <a:br>
              <a:rPr lang="en-US" dirty="0"/>
            </a:br>
            <a:r>
              <a:rPr lang="en-US" dirty="0"/>
              <a:t>with You is secured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welJāy</a:t>
            </a:r>
            <a:r>
              <a:rPr lang="en-US" dirty="0"/>
              <a:t> </a:t>
            </a:r>
            <a:r>
              <a:rPr lang="en-US" dirty="0" err="1"/>
              <a:t>f‛Īdak</a:t>
            </a:r>
            <a:r>
              <a:rPr lang="en-US" dirty="0"/>
              <a:t> </a:t>
            </a:r>
            <a:r>
              <a:rPr lang="en-US" dirty="0" err="1"/>
              <a:t>met‛Ammin</a:t>
            </a:r>
            <a:br>
              <a:rPr lang="en-US" dirty="0"/>
            </a:br>
            <a:r>
              <a:rPr lang="en-US" dirty="0" err="1"/>
              <a:t>Mālīnā</a:t>
            </a:r>
            <a:r>
              <a:rPr lang="en-US" dirty="0"/>
              <a:t> ‛</a:t>
            </a:r>
            <a:r>
              <a:rPr lang="en-US" dirty="0" err="1"/>
              <a:t>Īmān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33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حَـــنَّـــان، يَــلِّــي </a:t>
            </a:r>
            <a:r>
              <a:rPr lang="ar-KW" dirty="0" err="1"/>
              <a:t>بْــتُــشْــرُق</a:t>
            </a:r>
            <a:br>
              <a:rPr lang="ar-KW" dirty="0"/>
            </a:br>
            <a:r>
              <a:rPr lang="ar-KW" dirty="0"/>
              <a:t>شَـمْـسَــك عَــلــيــنــا فْــكُــلِّ مَــكـان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You rise </a:t>
            </a:r>
            <a:br>
              <a:rPr lang="en-US" dirty="0"/>
            </a:br>
            <a:r>
              <a:rPr lang="en-US" dirty="0"/>
              <a:t>your sun on us everywhere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bTushru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Shamsak</a:t>
            </a:r>
            <a:r>
              <a:rPr lang="en-US" dirty="0"/>
              <a:t> ‘</a:t>
            </a:r>
            <a:r>
              <a:rPr lang="en-US" dirty="0" err="1"/>
              <a:t>Alēnā</a:t>
            </a:r>
            <a:r>
              <a:rPr lang="en-US" dirty="0"/>
              <a:t> </a:t>
            </a:r>
            <a:r>
              <a:rPr lang="en-US" dirty="0" err="1"/>
              <a:t>fKulli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34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حَــنَّــان، يَــلِّــي بْــأَمــطــارَك</a:t>
            </a:r>
            <a:br>
              <a:rPr lang="ar-KW" dirty="0"/>
            </a:br>
            <a:r>
              <a:rPr lang="ar-KW" dirty="0"/>
              <a:t>بِــتِــروي أَرْضِ الـعَــطْــشــان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Tender God, You send rain </a:t>
            </a:r>
            <a:br>
              <a:rPr lang="en-US" dirty="0"/>
            </a:br>
            <a:r>
              <a:rPr lang="en-US" dirty="0"/>
              <a:t>to water the drought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b‛Amṭārak</a:t>
            </a:r>
            <a:br>
              <a:rPr lang="en-US" dirty="0"/>
            </a:br>
            <a:r>
              <a:rPr lang="en-US" dirty="0" err="1"/>
              <a:t>biTerwī</a:t>
            </a:r>
            <a:r>
              <a:rPr lang="en-US" dirty="0"/>
              <a:t> ‛</a:t>
            </a:r>
            <a:r>
              <a:rPr lang="en-US" dirty="0" err="1"/>
              <a:t>Arḍel</a:t>
            </a:r>
            <a:r>
              <a:rPr lang="en-US" dirty="0"/>
              <a:t> ‘</a:t>
            </a:r>
            <a:r>
              <a:rPr lang="en-US" dirty="0" err="1"/>
              <a:t>Aṭshān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76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يــا حَــنَّــان، يَــلِّــي بْــتِــرحَــم</a:t>
            </a:r>
            <a:br>
              <a:rPr lang="ar-KW" dirty="0"/>
            </a:br>
            <a:r>
              <a:rPr lang="ar-KW" dirty="0"/>
              <a:t>وِبِــتْــداوي </a:t>
            </a:r>
            <a:r>
              <a:rPr lang="ar-KW" dirty="0" err="1"/>
              <a:t>بْـإيــدِ</a:t>
            </a:r>
            <a:r>
              <a:rPr lang="ar-KW" dirty="0"/>
              <a:t> الإِحْــســان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who is merciful</a:t>
            </a:r>
            <a:br>
              <a:rPr lang="en-US" dirty="0"/>
            </a:br>
            <a:r>
              <a:rPr lang="en-US" dirty="0"/>
              <a:t>and so heals with a loving hand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bTerḥam</a:t>
            </a:r>
            <a:br>
              <a:rPr lang="en-US" dirty="0"/>
            </a:br>
            <a:r>
              <a:rPr lang="en-US" dirty="0" err="1"/>
              <a:t>webeTdāwī</a:t>
            </a:r>
            <a:r>
              <a:rPr lang="en-US" dirty="0"/>
              <a:t> </a:t>
            </a:r>
            <a:r>
              <a:rPr lang="en-US" dirty="0" err="1"/>
              <a:t>b‛Īdel</a:t>
            </a:r>
            <a:r>
              <a:rPr lang="en-US" dirty="0"/>
              <a:t> ‛</a:t>
            </a:r>
            <a:r>
              <a:rPr lang="en-US" dirty="0" err="1"/>
              <a:t>Eḥsān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68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يَــلِّــي اتْــبَـــدِّل نــوحِ الــقَــلــب</a:t>
            </a:r>
            <a:br>
              <a:rPr lang="ar-KW" dirty="0"/>
            </a:br>
            <a:r>
              <a:rPr lang="ar-KW" dirty="0"/>
              <a:t>بْـــتــوبِ الـفَــرحــان، يــا حَــنَّــان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turn the heart’s mourning</a:t>
            </a:r>
            <a:br>
              <a:rPr lang="en-US" dirty="0"/>
            </a:br>
            <a:r>
              <a:rPr lang="en-US" dirty="0"/>
              <a:t>and clothed us with gladness! Oh Tender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tBaddil</a:t>
            </a:r>
            <a:r>
              <a:rPr lang="en-US" dirty="0"/>
              <a:t> </a:t>
            </a:r>
            <a:r>
              <a:rPr lang="en-US" dirty="0" err="1"/>
              <a:t>Nōḥel</a:t>
            </a:r>
            <a:r>
              <a:rPr lang="en-US" dirty="0"/>
              <a:t> ‛Alb </a:t>
            </a:r>
            <a:br>
              <a:rPr lang="en-US" dirty="0"/>
            </a:br>
            <a:r>
              <a:rPr lang="en-US" dirty="0" err="1"/>
              <a:t>bTōbel</a:t>
            </a:r>
            <a:r>
              <a:rPr lang="en-US" dirty="0"/>
              <a:t> </a:t>
            </a:r>
            <a:r>
              <a:rPr lang="en-US" dirty="0" err="1"/>
              <a:t>Farḥān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73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أَبْــواب مَــقْــفــولَــة بْــتِــفْــتَــحْــهــا</a:t>
            </a:r>
            <a:br>
              <a:rPr lang="ar-KW" dirty="0"/>
            </a:br>
            <a:r>
              <a:rPr lang="ar-KW" dirty="0"/>
              <a:t>وَلا حَــدِّ </a:t>
            </a:r>
            <a:r>
              <a:rPr lang="ar-KW" dirty="0" err="1"/>
              <a:t>هَــيِــقْــدَر</a:t>
            </a:r>
            <a:r>
              <a:rPr lang="ar-KW" dirty="0"/>
              <a:t> يِــقْــفِــلْــهــا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open wide all the doors </a:t>
            </a:r>
            <a:br>
              <a:rPr lang="en-US" dirty="0"/>
            </a:br>
            <a:r>
              <a:rPr lang="en-US" dirty="0"/>
              <a:t>Those, that no one can ever close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Ma‛fūla</a:t>
            </a:r>
            <a:r>
              <a:rPr lang="en-US" dirty="0"/>
              <a:t> </a:t>
            </a:r>
            <a:r>
              <a:rPr lang="en-US" dirty="0" err="1"/>
              <a:t>bTeftaḥhā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Ḥadde</a:t>
            </a:r>
            <a:r>
              <a:rPr lang="en-US" dirty="0"/>
              <a:t> </a:t>
            </a:r>
            <a:r>
              <a:rPr lang="en-US" dirty="0" err="1"/>
              <a:t>haYe‛dar</a:t>
            </a:r>
            <a:r>
              <a:rPr lang="en-US" dirty="0"/>
              <a:t> </a:t>
            </a:r>
            <a:r>
              <a:rPr lang="en-US" dirty="0" err="1"/>
              <a:t>Ye‛filhā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21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وِبْــكِــلــمَــة مِــنَّــك تِــعْــدِلْــهــا</a:t>
            </a:r>
            <a:br>
              <a:rPr lang="ar-KW" dirty="0"/>
            </a:br>
            <a:r>
              <a:rPr lang="ar-KW" dirty="0"/>
              <a:t>صــاحِــبِ الـسُّــلــطــان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Mightly</a:t>
            </a:r>
            <a:r>
              <a:rPr lang="en-US" dirty="0"/>
              <a:t>, You change all circumstances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webKilma</a:t>
            </a:r>
            <a:r>
              <a:rPr lang="en-US" dirty="0"/>
              <a:t> </a:t>
            </a:r>
            <a:r>
              <a:rPr lang="en-US" dirty="0" err="1"/>
              <a:t>Minnak</a:t>
            </a:r>
            <a:r>
              <a:rPr lang="en-US" dirty="0"/>
              <a:t> </a:t>
            </a:r>
            <a:r>
              <a:rPr lang="en-US" dirty="0" err="1"/>
              <a:t>Te‘dilhā</a:t>
            </a:r>
            <a:br>
              <a:rPr lang="en-US" dirty="0"/>
            </a:br>
            <a:r>
              <a:rPr lang="en-US" dirty="0" err="1"/>
              <a:t>Ṣāḥebe</a:t>
            </a:r>
            <a:r>
              <a:rPr lang="en-US" dirty="0"/>
              <a:t> </a:t>
            </a:r>
            <a:r>
              <a:rPr lang="en-US" dirty="0" err="1"/>
              <a:t>Ṣṣulṭān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46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أَبْــواب مَــقْــفــولَــة بْــتِــفْــتَــحْــهــا</a:t>
            </a:r>
            <a:br>
              <a:rPr lang="ar-KW" dirty="0"/>
            </a:br>
            <a:r>
              <a:rPr lang="ar-KW" dirty="0"/>
              <a:t>وَلا حَــدِّ </a:t>
            </a:r>
            <a:r>
              <a:rPr lang="ar-KW" dirty="0" err="1"/>
              <a:t>هَــيِــقْــدَر</a:t>
            </a:r>
            <a:r>
              <a:rPr lang="ar-KW" dirty="0"/>
              <a:t> يِــقْــفِــلْــهــا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open wide all the doors </a:t>
            </a:r>
            <a:br>
              <a:rPr lang="en-US" dirty="0"/>
            </a:br>
            <a:r>
              <a:rPr lang="en-US" dirty="0"/>
              <a:t>Those, that no one can ever close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Ma‛fūla</a:t>
            </a:r>
            <a:r>
              <a:rPr lang="en-US" dirty="0"/>
              <a:t> </a:t>
            </a:r>
            <a:r>
              <a:rPr lang="en-US" dirty="0" err="1"/>
              <a:t>bTeftaḥhā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Ḥadde</a:t>
            </a:r>
            <a:r>
              <a:rPr lang="en-US" dirty="0"/>
              <a:t> </a:t>
            </a:r>
            <a:r>
              <a:rPr lang="en-US" dirty="0" err="1"/>
              <a:t>haYe‛dar</a:t>
            </a:r>
            <a:r>
              <a:rPr lang="en-US" dirty="0"/>
              <a:t> </a:t>
            </a:r>
            <a:r>
              <a:rPr lang="en-US" dirty="0" err="1"/>
              <a:t>Ye‛filhā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51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وِبْــكِــلــمَــة مِــنَّــك تِــعْــدِلْــهــا</a:t>
            </a:r>
            <a:br>
              <a:rPr lang="ar-KW" dirty="0"/>
            </a:br>
            <a:r>
              <a:rPr lang="ar-KW" dirty="0"/>
              <a:t>صــاحِــبِ الـسُّــلــطــان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Mightly</a:t>
            </a:r>
            <a:r>
              <a:rPr lang="en-US" dirty="0"/>
              <a:t>, You change all circumstances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webKilma</a:t>
            </a:r>
            <a:r>
              <a:rPr lang="en-US" dirty="0"/>
              <a:t> </a:t>
            </a:r>
            <a:r>
              <a:rPr lang="en-US" dirty="0" err="1"/>
              <a:t>Minnak</a:t>
            </a:r>
            <a:r>
              <a:rPr lang="en-US" dirty="0"/>
              <a:t> </a:t>
            </a:r>
            <a:r>
              <a:rPr lang="en-US" dirty="0" err="1"/>
              <a:t>Te‘dilhā</a:t>
            </a:r>
            <a:br>
              <a:rPr lang="en-US" dirty="0"/>
            </a:br>
            <a:r>
              <a:rPr lang="en-US" dirty="0" err="1"/>
              <a:t>Ṣāḥebe</a:t>
            </a:r>
            <a:r>
              <a:rPr lang="en-US" dirty="0"/>
              <a:t> </a:t>
            </a:r>
            <a:r>
              <a:rPr lang="en-US" dirty="0" err="1"/>
              <a:t>Ṣṣulṭān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70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حَـــنَّـــان، يَــلِّــي </a:t>
            </a:r>
            <a:r>
              <a:rPr lang="ar-KW" dirty="0" err="1"/>
              <a:t>بْــتُــشْــرُق</a:t>
            </a:r>
            <a:br>
              <a:rPr lang="ar-KW" dirty="0"/>
            </a:br>
            <a:r>
              <a:rPr lang="ar-KW" dirty="0"/>
              <a:t>شَـمْـسَــك عَــلــيــنــا فْــكُــلِّ مَــكـان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You rise </a:t>
            </a:r>
            <a:br>
              <a:rPr lang="en-US" dirty="0"/>
            </a:br>
            <a:r>
              <a:rPr lang="en-US" dirty="0"/>
              <a:t>your sun on us everywhere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bTushru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Shamsak</a:t>
            </a:r>
            <a:r>
              <a:rPr lang="en-US" dirty="0"/>
              <a:t> ‘</a:t>
            </a:r>
            <a:r>
              <a:rPr lang="en-US" dirty="0" err="1"/>
              <a:t>Alēnā</a:t>
            </a:r>
            <a:r>
              <a:rPr lang="en-US" dirty="0"/>
              <a:t> </a:t>
            </a:r>
            <a:r>
              <a:rPr lang="en-US" dirty="0" err="1"/>
              <a:t>fKulli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51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حَــنَّــان، يَــلِّــي بْــأَمــطــارَك</a:t>
            </a:r>
            <a:br>
              <a:rPr lang="ar-KW" dirty="0"/>
            </a:br>
            <a:r>
              <a:rPr lang="ar-KW" dirty="0"/>
              <a:t>بِــتِــروي أَرْضِ الـعَــطْــشــان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Tender God, You send rain </a:t>
            </a:r>
            <a:br>
              <a:rPr lang="en-US" dirty="0"/>
            </a:br>
            <a:r>
              <a:rPr lang="en-US" dirty="0"/>
              <a:t>to water the drought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b‛Amṭārak</a:t>
            </a:r>
            <a:br>
              <a:rPr lang="en-US" dirty="0"/>
            </a:br>
            <a:r>
              <a:rPr lang="en-US" dirty="0" err="1"/>
              <a:t>biTerwī</a:t>
            </a:r>
            <a:r>
              <a:rPr lang="en-US" dirty="0"/>
              <a:t> ‛</a:t>
            </a:r>
            <a:r>
              <a:rPr lang="en-US" dirty="0" err="1"/>
              <a:t>Arḍel</a:t>
            </a:r>
            <a:r>
              <a:rPr lang="en-US" dirty="0"/>
              <a:t> ‘</a:t>
            </a:r>
            <a:r>
              <a:rPr lang="en-US" dirty="0" err="1"/>
              <a:t>Aṭshān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63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يــا حَــنَّــان، يَــلِّــي بْــتِــرحَــم</a:t>
            </a:r>
            <a:br>
              <a:rPr lang="ar-KW" dirty="0"/>
            </a:br>
            <a:r>
              <a:rPr lang="ar-KW" dirty="0"/>
              <a:t>وِبِــتْــداوي </a:t>
            </a:r>
            <a:r>
              <a:rPr lang="ar-KW" dirty="0" err="1"/>
              <a:t>بْـإيــدِ</a:t>
            </a:r>
            <a:r>
              <a:rPr lang="ar-KW" dirty="0"/>
              <a:t> الإِحْــســان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who is merciful</a:t>
            </a:r>
            <a:br>
              <a:rPr lang="en-US" dirty="0"/>
            </a:br>
            <a:r>
              <a:rPr lang="en-US" dirty="0"/>
              <a:t>and so heals with a loving hand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bTerḥam</a:t>
            </a:r>
            <a:br>
              <a:rPr lang="en-US" dirty="0"/>
            </a:br>
            <a:r>
              <a:rPr lang="en-US" dirty="0" err="1"/>
              <a:t>webeTdāwī</a:t>
            </a:r>
            <a:r>
              <a:rPr lang="en-US" dirty="0"/>
              <a:t> </a:t>
            </a:r>
            <a:r>
              <a:rPr lang="en-US" dirty="0" err="1"/>
              <a:t>b‛Īdel</a:t>
            </a:r>
            <a:r>
              <a:rPr lang="en-US" dirty="0"/>
              <a:t> ‛</a:t>
            </a:r>
            <a:r>
              <a:rPr lang="en-US" dirty="0" err="1"/>
              <a:t>Eḥsān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93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يَــلِّــي اتْــبَـــدِّل نــوحِ الــقَــلــب</a:t>
            </a:r>
            <a:br>
              <a:rPr lang="ar-KW" dirty="0"/>
            </a:br>
            <a:r>
              <a:rPr lang="ar-KW" dirty="0"/>
              <a:t>بْـــتــوبِ الـفَــرحــان، يــا حَــنَّــان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turn the heart’s mourning</a:t>
            </a:r>
            <a:br>
              <a:rPr lang="en-US" dirty="0"/>
            </a:br>
            <a:r>
              <a:rPr lang="en-US" dirty="0"/>
              <a:t>and clothed us with gladness! Oh Tender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tBaddil</a:t>
            </a:r>
            <a:r>
              <a:rPr lang="en-US" dirty="0"/>
              <a:t> </a:t>
            </a:r>
            <a:r>
              <a:rPr lang="en-US" dirty="0" err="1"/>
              <a:t>Nōḥel</a:t>
            </a:r>
            <a:r>
              <a:rPr lang="en-US" dirty="0"/>
              <a:t> ‛Alb </a:t>
            </a:r>
            <a:br>
              <a:rPr lang="en-US" dirty="0"/>
            </a:br>
            <a:r>
              <a:rPr lang="en-US" dirty="0" err="1"/>
              <a:t>bTōbel</a:t>
            </a:r>
            <a:r>
              <a:rPr lang="en-US" dirty="0"/>
              <a:t> </a:t>
            </a:r>
            <a:r>
              <a:rPr lang="en-US" dirty="0" err="1"/>
              <a:t>Farḥān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32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 err="1"/>
              <a:t>بِــنُــطــلُــب</a:t>
            </a:r>
            <a:r>
              <a:rPr lang="ar-KW" dirty="0"/>
              <a:t> لَــمْــسِــةِ الــسَّــيِّــد</a:t>
            </a:r>
            <a:br>
              <a:rPr lang="ar-KW" dirty="0"/>
            </a:br>
            <a:r>
              <a:rPr lang="ar-KW" dirty="0"/>
              <a:t>بِــآيــات </a:t>
            </a:r>
            <a:r>
              <a:rPr lang="ar-KW" dirty="0" err="1"/>
              <a:t>وِعَــجــايِــب</a:t>
            </a:r>
            <a:r>
              <a:rPr lang="ar-KW" dirty="0"/>
              <a:t> تِـــتْــقــيِّــد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ask for Your Healing Touch</a:t>
            </a:r>
            <a:br>
              <a:rPr lang="en-US" dirty="0"/>
            </a:br>
            <a:r>
              <a:rPr lang="en-US" dirty="0"/>
              <a:t>to bear witness of Your miracles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biNuṭlub</a:t>
            </a:r>
            <a:r>
              <a:rPr lang="en-US" dirty="0"/>
              <a:t> </a:t>
            </a:r>
            <a:r>
              <a:rPr lang="en-US" dirty="0" err="1"/>
              <a:t>Lamseti</a:t>
            </a:r>
            <a:r>
              <a:rPr lang="en-US" dirty="0"/>
              <a:t> </a:t>
            </a:r>
            <a:r>
              <a:rPr lang="en-US" dirty="0" err="1"/>
              <a:t>Ssayyid</a:t>
            </a:r>
            <a:br>
              <a:rPr lang="en-US" dirty="0"/>
            </a:br>
            <a:r>
              <a:rPr lang="en-US" dirty="0" err="1"/>
              <a:t>bi‛Āyāt</a:t>
            </a:r>
            <a:r>
              <a:rPr lang="en-US" dirty="0"/>
              <a:t> </a:t>
            </a:r>
            <a:r>
              <a:rPr lang="en-US" dirty="0" err="1"/>
              <a:t>wi‘Ajāyib</a:t>
            </a:r>
            <a:r>
              <a:rPr lang="en-US" dirty="0"/>
              <a:t> </a:t>
            </a:r>
            <a:r>
              <a:rPr lang="en-US" dirty="0" err="1"/>
              <a:t>tet‛Ayyid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93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وِيَــســوعْ يِــتْــمــجِّــــد، وِنْــعَــيِّــــد</a:t>
            </a:r>
            <a:br>
              <a:rPr lang="ar-KW" dirty="0"/>
            </a:br>
            <a:r>
              <a:rPr lang="ar-KW" dirty="0"/>
              <a:t>بِــنــور إِعْــلان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will be glorified then, and we cherish with </a:t>
            </a:r>
            <a:br>
              <a:rPr lang="en-US" dirty="0"/>
            </a:br>
            <a:r>
              <a:rPr lang="en-US" dirty="0"/>
              <a:t>an enlightening proclamation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wiYasū</a:t>
            </a:r>
            <a:r>
              <a:rPr lang="en-US" dirty="0"/>
              <a:t>‘ </a:t>
            </a:r>
            <a:r>
              <a:rPr lang="en-US" dirty="0" err="1"/>
              <a:t>yetMajjid</a:t>
            </a:r>
            <a:r>
              <a:rPr lang="en-US" dirty="0"/>
              <a:t>, </a:t>
            </a:r>
            <a:r>
              <a:rPr lang="en-US" dirty="0" err="1"/>
              <a:t>win‘Ayyid</a:t>
            </a:r>
            <a:br>
              <a:rPr lang="en-US" dirty="0"/>
            </a:br>
            <a:r>
              <a:rPr lang="en-US" dirty="0" err="1"/>
              <a:t>biNūr</a:t>
            </a:r>
            <a:r>
              <a:rPr lang="en-US" dirty="0"/>
              <a:t> ‛</a:t>
            </a:r>
            <a:r>
              <a:rPr lang="en-US" dirty="0" err="1"/>
              <a:t>E‘lān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58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 err="1"/>
              <a:t>بِــنُــطــلُــب</a:t>
            </a:r>
            <a:r>
              <a:rPr lang="ar-KW" dirty="0"/>
              <a:t> لَــمْــسِــةِ الــسَّــيِّــد</a:t>
            </a:r>
            <a:br>
              <a:rPr lang="ar-KW" dirty="0"/>
            </a:br>
            <a:r>
              <a:rPr lang="ar-KW" dirty="0"/>
              <a:t>بِــآيــات </a:t>
            </a:r>
            <a:r>
              <a:rPr lang="ar-KW" dirty="0" err="1"/>
              <a:t>وِعَــجــايِــب</a:t>
            </a:r>
            <a:r>
              <a:rPr lang="ar-KW" dirty="0"/>
              <a:t> تِـــتْــقــيِّــد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ask for Your Healing Touch</a:t>
            </a:r>
            <a:br>
              <a:rPr lang="en-US" dirty="0"/>
            </a:br>
            <a:r>
              <a:rPr lang="en-US" dirty="0"/>
              <a:t>to bear witness of Your miracles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biNuṭlub</a:t>
            </a:r>
            <a:r>
              <a:rPr lang="en-US" dirty="0"/>
              <a:t> </a:t>
            </a:r>
            <a:r>
              <a:rPr lang="en-US" dirty="0" err="1"/>
              <a:t>Lamseti</a:t>
            </a:r>
            <a:r>
              <a:rPr lang="en-US" dirty="0"/>
              <a:t> </a:t>
            </a:r>
            <a:r>
              <a:rPr lang="en-US" dirty="0" err="1"/>
              <a:t>Ssayyid</a:t>
            </a:r>
            <a:br>
              <a:rPr lang="en-US" dirty="0"/>
            </a:br>
            <a:r>
              <a:rPr lang="en-US" dirty="0" err="1"/>
              <a:t>bi‛Āyāt</a:t>
            </a:r>
            <a:r>
              <a:rPr lang="en-US" dirty="0"/>
              <a:t> </a:t>
            </a:r>
            <a:r>
              <a:rPr lang="en-US" dirty="0" err="1"/>
              <a:t>wi‘Ajāyib</a:t>
            </a:r>
            <a:r>
              <a:rPr lang="en-US" dirty="0"/>
              <a:t> </a:t>
            </a:r>
            <a:r>
              <a:rPr lang="en-US" dirty="0" err="1"/>
              <a:t>tet‛Ayyid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68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وِيَــســوعْ يِــتْــمــجِّــــد، وِنْــعَــيِّــــد</a:t>
            </a:r>
            <a:br>
              <a:rPr lang="ar-KW" dirty="0"/>
            </a:br>
            <a:r>
              <a:rPr lang="ar-KW" dirty="0"/>
              <a:t>بِــنــور إِعْــلان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will be glorified then, and we cherish with </a:t>
            </a:r>
            <a:br>
              <a:rPr lang="en-US" dirty="0"/>
            </a:br>
            <a:r>
              <a:rPr lang="en-US" dirty="0"/>
              <a:t>an enlightening proclamation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wiYasū</a:t>
            </a:r>
            <a:r>
              <a:rPr lang="en-US" dirty="0"/>
              <a:t>‘ </a:t>
            </a:r>
            <a:r>
              <a:rPr lang="en-US" dirty="0" err="1"/>
              <a:t>yetMajjid</a:t>
            </a:r>
            <a:r>
              <a:rPr lang="en-US" dirty="0"/>
              <a:t>, </a:t>
            </a:r>
            <a:r>
              <a:rPr lang="en-US" dirty="0" err="1"/>
              <a:t>win‘Ayyid</a:t>
            </a:r>
            <a:br>
              <a:rPr lang="en-US" dirty="0"/>
            </a:br>
            <a:r>
              <a:rPr lang="en-US" dirty="0" err="1"/>
              <a:t>biNūr</a:t>
            </a:r>
            <a:r>
              <a:rPr lang="en-US" dirty="0"/>
              <a:t> ‛</a:t>
            </a:r>
            <a:r>
              <a:rPr lang="en-US" dirty="0" err="1"/>
              <a:t>E‘lān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64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حَـــنَّـــان، يَــلِّــي </a:t>
            </a:r>
            <a:r>
              <a:rPr lang="ar-KW" dirty="0" err="1"/>
              <a:t>بْــتُــشْــرُق</a:t>
            </a:r>
            <a:br>
              <a:rPr lang="ar-KW" dirty="0"/>
            </a:br>
            <a:r>
              <a:rPr lang="ar-KW" dirty="0"/>
              <a:t>شَـمْـسَــك عَــلــيــنــا فْــكُــلِّ مَــكـان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You rise </a:t>
            </a:r>
            <a:br>
              <a:rPr lang="en-US" dirty="0"/>
            </a:br>
            <a:r>
              <a:rPr lang="en-US" dirty="0"/>
              <a:t>your sun on us everywhere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bTushru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Shamsak</a:t>
            </a:r>
            <a:r>
              <a:rPr lang="en-US" dirty="0"/>
              <a:t> ‘</a:t>
            </a:r>
            <a:r>
              <a:rPr lang="en-US" dirty="0" err="1"/>
              <a:t>Alēnā</a:t>
            </a:r>
            <a:r>
              <a:rPr lang="en-US" dirty="0"/>
              <a:t> </a:t>
            </a:r>
            <a:r>
              <a:rPr lang="en-US" dirty="0" err="1"/>
              <a:t>fKulli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29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يـا حَــنَّــان، يَــلِّــي بْــأَمــطــارَك</a:t>
            </a:r>
            <a:br>
              <a:rPr lang="ar-KW" dirty="0"/>
            </a:br>
            <a:r>
              <a:rPr lang="ar-KW" dirty="0"/>
              <a:t>بِــتِــروي أَرْضِ الـعَــطْــشــان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Tender God, You send rain </a:t>
            </a:r>
            <a:br>
              <a:rPr lang="en-US" dirty="0"/>
            </a:br>
            <a:r>
              <a:rPr lang="en-US" dirty="0"/>
              <a:t>to water the drought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b‛Amṭārak</a:t>
            </a:r>
            <a:br>
              <a:rPr lang="en-US" dirty="0"/>
            </a:br>
            <a:r>
              <a:rPr lang="en-US" dirty="0" err="1"/>
              <a:t>biTerwī</a:t>
            </a:r>
            <a:r>
              <a:rPr lang="en-US" dirty="0"/>
              <a:t> ‛</a:t>
            </a:r>
            <a:r>
              <a:rPr lang="en-US" dirty="0" err="1"/>
              <a:t>Arḍel</a:t>
            </a:r>
            <a:r>
              <a:rPr lang="en-US" dirty="0"/>
              <a:t> ‘</a:t>
            </a:r>
            <a:r>
              <a:rPr lang="en-US" dirty="0" err="1"/>
              <a:t>Aṭshān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11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يــا حَــنَّــان، يَــلِّــي بْــتِــرحَــم</a:t>
            </a:r>
            <a:br>
              <a:rPr lang="ar-KW" dirty="0"/>
            </a:br>
            <a:r>
              <a:rPr lang="ar-KW" dirty="0"/>
              <a:t>وِبِــتْــداوي </a:t>
            </a:r>
            <a:r>
              <a:rPr lang="ar-KW" dirty="0" err="1"/>
              <a:t>بْـإيــدِ</a:t>
            </a:r>
            <a:r>
              <a:rPr lang="ar-KW" dirty="0"/>
              <a:t> الإِحْــســان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God, who is merciful</a:t>
            </a:r>
            <a:br>
              <a:rPr lang="en-US" dirty="0"/>
            </a:br>
            <a:r>
              <a:rPr lang="en-US" dirty="0"/>
              <a:t>and so heals with a loving hand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r>
              <a:rPr lang="en-US" dirty="0"/>
              <a:t>,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bTerḥam</a:t>
            </a:r>
            <a:br>
              <a:rPr lang="en-US" dirty="0"/>
            </a:br>
            <a:r>
              <a:rPr lang="en-US" dirty="0" err="1"/>
              <a:t>webeTdāwī</a:t>
            </a:r>
            <a:r>
              <a:rPr lang="en-US" dirty="0"/>
              <a:t> </a:t>
            </a:r>
            <a:r>
              <a:rPr lang="en-US" dirty="0" err="1"/>
              <a:t>b‛Īdel</a:t>
            </a:r>
            <a:r>
              <a:rPr lang="en-US" dirty="0"/>
              <a:t> ‛</a:t>
            </a:r>
            <a:r>
              <a:rPr lang="en-US" dirty="0" err="1"/>
              <a:t>Eḥsān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93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يَــلِّــي اتْــبَـــدِّل نــوحِ الــقَــلــب</a:t>
            </a:r>
            <a:br>
              <a:rPr lang="ar-KW" dirty="0"/>
            </a:br>
            <a:r>
              <a:rPr lang="ar-KW" dirty="0"/>
              <a:t>بْـــتــوبِ الـفَــرحــان، يــا حَــنَّــان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turn the heart’s mourning</a:t>
            </a:r>
            <a:br>
              <a:rPr lang="en-US" dirty="0"/>
            </a:br>
            <a:r>
              <a:rPr lang="en-US" dirty="0"/>
              <a:t>and clothed us with gladness! Oh Tender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tBaddil</a:t>
            </a:r>
            <a:r>
              <a:rPr lang="en-US" dirty="0"/>
              <a:t> </a:t>
            </a:r>
            <a:r>
              <a:rPr lang="en-US" dirty="0" err="1"/>
              <a:t>Nōḥel</a:t>
            </a:r>
            <a:r>
              <a:rPr lang="en-US" dirty="0"/>
              <a:t> ‛Alb </a:t>
            </a:r>
            <a:br>
              <a:rPr lang="en-US" dirty="0"/>
            </a:br>
            <a:r>
              <a:rPr lang="en-US" dirty="0" err="1"/>
              <a:t>bTōbel</a:t>
            </a:r>
            <a:r>
              <a:rPr lang="en-US" dirty="0"/>
              <a:t> </a:t>
            </a:r>
            <a:r>
              <a:rPr lang="en-US" dirty="0" err="1"/>
              <a:t>Farḥān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Ḥannān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95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</TotalTime>
  <Words>480</Words>
  <Application>Microsoft Office PowerPoint</Application>
  <PresentationFormat>Widescreen</PresentationFormat>
  <Paragraphs>91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Office Theme</vt:lpstr>
      <vt:lpstr>يـــــا حَـــــنَّــــــــان</vt:lpstr>
      <vt:lpstr>يـا حَـــنَّـــان، يَــلِّــي بْــتُــشْــرُق شَـمْـسَــك عَــلــيــنــا فْــكُــلِّ مَــكـان</vt:lpstr>
      <vt:lpstr>يـا حَــنَّــان، يَــلِّــي بْــأَمــطــارَك بِــتِــروي أَرْضِ الـعَــطْــشــان</vt:lpstr>
      <vt:lpstr>يــا حَــنَّــان، يَــلِّــي بْــتِــرحَــم وِبِــتْــداوي بْـإيــدِ الإِحْــســان</vt:lpstr>
      <vt:lpstr>يَــلِّــي اتْــبَـــدِّل نــوحِ الــقَــلــب بْـــتــوبِ الـفَــرحــان، يــا حَــنَّــان</vt:lpstr>
      <vt:lpstr>إِنــتَ بْــتِــشــفــي الـمَــرَضِ الـمُــزمِــن وِتْــشَــجَّــع إيــمــانِ الـمُــؤمِــــن</vt:lpstr>
      <vt:lpstr>والـجــاي فْــإيــدَك مِــتْــأَمِّــن مــالــيــنــا إيــمــان</vt:lpstr>
      <vt:lpstr>إِنــتَ بْــتِــشــفــي الـمَــرَضِ الـمُــزمِــن وِتْــشَــجَّــع إيــمــانِ الـمُــؤمِــــن</vt:lpstr>
      <vt:lpstr>والـجــاي فْــإيــدَك مِــتْــأَمِّــن مــالــيــنــا إيــمــان</vt:lpstr>
      <vt:lpstr>يـا حَـــنَّـــان، يَــلِّــي بْــتُــشْــرُق شَـمْـسَــك عَــلــيــنــا فْــكُــلِّ مَــكـان</vt:lpstr>
      <vt:lpstr>يـا حَــنَّــان، يَــلِّــي بْــأَمــطــارَك بِــتِــروي أَرْضِ الـعَــطْــشــان</vt:lpstr>
      <vt:lpstr>يــا حَــنَّــان، يَــلِّــي بْــتِــرحَــم وِبِــتْــداوي بْـإيــدِ الإِحْــســان</vt:lpstr>
      <vt:lpstr>يَــلِّــي اتْــبَـــدِّل نــوحِ الــقَــلــب بْـــتــوبِ الـفَــرحــان، يــا حَــنَّــان</vt:lpstr>
      <vt:lpstr>أَبْــواب مَــقْــفــولَــة بْــتِــفْــتَــحْــهــا وَلا حَــدِّ هَــيِــقْــدَر يِــقْــفِــلْــهــا</vt:lpstr>
      <vt:lpstr>وِبْــكِــلــمَــة مِــنَّــك تِــعْــدِلْــهــا صــاحِــبِ الـسُّــلــطــان</vt:lpstr>
      <vt:lpstr>أَبْــواب مَــقْــفــولَــة بْــتِــفْــتَــحْــهــا وَلا حَــدِّ هَــيِــقْــدَر يِــقْــفِــلْــهــا</vt:lpstr>
      <vt:lpstr>وِبْــكِــلــمَــة مِــنَّــك تِــعْــدِلْــهــا صــاحِــبِ الـسُّــلــطــان</vt:lpstr>
      <vt:lpstr>يـا حَـــنَّـــان، يَــلِّــي بْــتُــشْــرُق شَـمْـسَــك عَــلــيــنــا فْــكُــلِّ مَــكـان</vt:lpstr>
      <vt:lpstr>يـا حَــنَّــان، يَــلِّــي بْــأَمــطــارَك بِــتِــروي أَرْضِ الـعَــطْــشــان</vt:lpstr>
      <vt:lpstr>يــا حَــنَّــان، يَــلِّــي بْــتِــرحَــم وِبِــتْــداوي بْـإيــدِ الإِحْــســان</vt:lpstr>
      <vt:lpstr>يَــلِّــي اتْــبَـــدِّل نــوحِ الــقَــلــب بْـــتــوبِ الـفَــرحــان، يــا حَــنَّــان</vt:lpstr>
      <vt:lpstr>بِــنُــطــلُــب لَــمْــسِــةِ الــسَّــيِّــد بِــآيــات وِعَــجــايِــب تِـــتْــقــيِّــد</vt:lpstr>
      <vt:lpstr>وِيَــســوعْ يِــتْــمــجِّــــد، وِنْــعَــيِّــــد بِــنــور إِعْــلان</vt:lpstr>
      <vt:lpstr>بِــنُــطــلُــب لَــمْــسِــةِ الــسَّــيِّــد بِــآيــات وِعَــجــايِــب تِـــتْــقــيِّــد</vt:lpstr>
      <vt:lpstr>وِيَــســوعْ يِــتْــمــجِّــــد، وِنْــعَــيِّــــد بِــنــور إِعْــلان</vt:lpstr>
      <vt:lpstr>يـا حَـــنَّـــان، يَــلِّــي بْــتُــشْــرُق شَـمْـسَــك عَــلــيــنــا فْــكُــلِّ مَــكـان</vt:lpstr>
      <vt:lpstr>يـا حَــنَّــان، يَــلِّــي بْــأَمــطــارَك بِــتِــروي أَرْضِ الـعَــطْــشــان</vt:lpstr>
      <vt:lpstr>يــا حَــنَّــان، يَــلِّــي بْــتِــرحَــم وِبِــتْــداوي بْـإيــدِ الإِحْــســان</vt:lpstr>
      <vt:lpstr>يَــلِّــي اتْــبَـــدِّل نــوحِ الــقَــلــب بْـــتــوبِ الـفَــرحــان، يــا حَــنَّــان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Ḥannān - يا حنان</dc:title>
  <dc:subject>Oh Tender God</dc:subject>
  <dc:creator>Nizar Fares</dc:creator>
  <cp:keywords>Better Life - الحياة الأفضل</cp:keywords>
  <cp:lastModifiedBy>Honey Funny</cp:lastModifiedBy>
  <cp:revision>158</cp:revision>
  <dcterms:created xsi:type="dcterms:W3CDTF">2014-06-01T05:24:09Z</dcterms:created>
  <dcterms:modified xsi:type="dcterms:W3CDTF">2018-10-20T09:21:01Z</dcterms:modified>
  <cp:category/>
</cp:coreProperties>
</file>