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5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1" r:id="rId4"/>
    <p:sldId id="268" r:id="rId5"/>
    <p:sldId id="262" r:id="rId6"/>
    <p:sldId id="263" r:id="rId7"/>
    <p:sldId id="289" r:id="rId8"/>
    <p:sldId id="295" r:id="rId9"/>
    <p:sldId id="296" r:id="rId10"/>
    <p:sldId id="297" r:id="rId11"/>
    <p:sldId id="266" r:id="rId12"/>
    <p:sldId id="267" r:id="rId13"/>
    <p:sldId id="274" r:id="rId14"/>
    <p:sldId id="294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7" autoAdjust="0"/>
    <p:restoredTop sz="94643"/>
  </p:normalViewPr>
  <p:slideViewPr>
    <p:cSldViewPr snapToGrid="0" snapToObjects="1">
      <p:cViewPr varScale="1">
        <p:scale>
          <a:sx n="107" d="100"/>
          <a:sy n="107" d="100"/>
        </p:scale>
        <p:origin x="582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5081F437-CE2D-473D-88A7-1346244D7439}"/>
    <pc:docChg chg="undo custSel addSld delSld modSld">
      <pc:chgData name="Honey Funny" userId="4338458a21b77d3f" providerId="LiveId" clId="{5081F437-CE2D-473D-88A7-1346244D7439}" dt="2021-05-19T16:08:58.875" v="276" actId="47"/>
      <pc:docMkLst>
        <pc:docMk/>
      </pc:docMkLst>
      <pc:sldChg chg="modSp mod">
        <pc:chgData name="Honey Funny" userId="4338458a21b77d3f" providerId="LiveId" clId="{5081F437-CE2D-473D-88A7-1346244D7439}" dt="2021-05-19T15:59:57.996" v="188" actId="313"/>
        <pc:sldMkLst>
          <pc:docMk/>
          <pc:sldMk cId="2532076078" sldId="261"/>
        </pc:sldMkLst>
        <pc:spChg chg="mod">
          <ac:chgData name="Honey Funny" userId="4338458a21b77d3f" providerId="LiveId" clId="{5081F437-CE2D-473D-88A7-1346244D7439}" dt="2021-05-19T15:59:57.996" v="188" actId="313"/>
          <ac:spMkLst>
            <pc:docMk/>
            <pc:sldMk cId="2532076078" sldId="261"/>
            <ac:spMk id="6" creationId="{0210D497-413F-4477-98AF-71D79B1C5908}"/>
          </ac:spMkLst>
        </pc:spChg>
      </pc:sldChg>
      <pc:sldChg chg="modSp mod">
        <pc:chgData name="Honey Funny" userId="4338458a21b77d3f" providerId="LiveId" clId="{5081F437-CE2D-473D-88A7-1346244D7439}" dt="2021-05-19T16:05:26.659" v="228" actId="20577"/>
        <pc:sldMkLst>
          <pc:docMk/>
          <pc:sldMk cId="1392106383" sldId="263"/>
        </pc:sldMkLst>
        <pc:spChg chg="mod">
          <ac:chgData name="Honey Funny" userId="4338458a21b77d3f" providerId="LiveId" clId="{5081F437-CE2D-473D-88A7-1346244D7439}" dt="2021-05-19T15:54:05.917" v="99" actId="20577"/>
          <ac:spMkLst>
            <pc:docMk/>
            <pc:sldMk cId="1392106383" sldId="263"/>
            <ac:spMk id="2" creationId="{00000000-0000-0000-0000-000000000000}"/>
          </ac:spMkLst>
        </pc:spChg>
        <pc:spChg chg="mod">
          <ac:chgData name="Honey Funny" userId="4338458a21b77d3f" providerId="LiveId" clId="{5081F437-CE2D-473D-88A7-1346244D7439}" dt="2021-05-19T16:05:26.659" v="228" actId="20577"/>
          <ac:spMkLst>
            <pc:docMk/>
            <pc:sldMk cId="1392106383" sldId="263"/>
            <ac:spMk id="6" creationId="{C892A163-0E54-44FE-A6D0-9B57E71CD3E4}"/>
          </ac:spMkLst>
        </pc:spChg>
      </pc:sldChg>
      <pc:sldChg chg="modSp mod">
        <pc:chgData name="Honey Funny" userId="4338458a21b77d3f" providerId="LiveId" clId="{5081F437-CE2D-473D-88A7-1346244D7439}" dt="2021-05-19T16:07:20.423" v="243" actId="6549"/>
        <pc:sldMkLst>
          <pc:docMk/>
          <pc:sldMk cId="3073736101" sldId="266"/>
        </pc:sldMkLst>
        <pc:spChg chg="mod">
          <ac:chgData name="Honey Funny" userId="4338458a21b77d3f" providerId="LiveId" clId="{5081F437-CE2D-473D-88A7-1346244D7439}" dt="2021-05-19T16:07:20.423" v="243" actId="6549"/>
          <ac:spMkLst>
            <pc:docMk/>
            <pc:sldMk cId="3073736101" sldId="266"/>
            <ac:spMk id="6" creationId="{0DEDEE0B-09F6-41F1-95D5-2A2615663902}"/>
          </ac:spMkLst>
        </pc:spChg>
      </pc:sldChg>
      <pc:sldChg chg="modSp mod">
        <pc:chgData name="Honey Funny" userId="4338458a21b77d3f" providerId="LiveId" clId="{5081F437-CE2D-473D-88A7-1346244D7439}" dt="2021-05-19T16:07:50.119" v="245" actId="20577"/>
        <pc:sldMkLst>
          <pc:docMk/>
          <pc:sldMk cId="1390124500" sldId="267"/>
        </pc:sldMkLst>
        <pc:spChg chg="mod">
          <ac:chgData name="Honey Funny" userId="4338458a21b77d3f" providerId="LiveId" clId="{5081F437-CE2D-473D-88A7-1346244D7439}" dt="2021-05-19T16:07:50.119" v="245" actId="20577"/>
          <ac:spMkLst>
            <pc:docMk/>
            <pc:sldMk cId="1390124500" sldId="267"/>
            <ac:spMk id="6" creationId="{739EDE29-C23A-4807-B6A1-2A592FCC30B0}"/>
          </ac:spMkLst>
        </pc:spChg>
      </pc:sldChg>
      <pc:sldChg chg="modSp mod">
        <pc:chgData name="Honey Funny" userId="4338458a21b77d3f" providerId="LiveId" clId="{5081F437-CE2D-473D-88A7-1346244D7439}" dt="2021-05-19T16:04:46.743" v="212" actId="207"/>
        <pc:sldMkLst>
          <pc:docMk/>
          <pc:sldMk cId="2759701800" sldId="268"/>
        </pc:sldMkLst>
        <pc:spChg chg="mod">
          <ac:chgData name="Honey Funny" userId="4338458a21b77d3f" providerId="LiveId" clId="{5081F437-CE2D-473D-88A7-1346244D7439}" dt="2021-05-19T15:54:16.653" v="101" actId="20577"/>
          <ac:spMkLst>
            <pc:docMk/>
            <pc:sldMk cId="2759701800" sldId="268"/>
            <ac:spMk id="2" creationId="{00000000-0000-0000-0000-000000000000}"/>
          </ac:spMkLst>
        </pc:spChg>
        <pc:spChg chg="mod">
          <ac:chgData name="Honey Funny" userId="4338458a21b77d3f" providerId="LiveId" clId="{5081F437-CE2D-473D-88A7-1346244D7439}" dt="2021-05-19T16:04:46.743" v="212" actId="207"/>
          <ac:spMkLst>
            <pc:docMk/>
            <pc:sldMk cId="2759701800" sldId="268"/>
            <ac:spMk id="6" creationId="{477588A0-22AF-4B5E-92F1-E682824EDB65}"/>
          </ac:spMkLst>
        </pc:spChg>
      </pc:sldChg>
      <pc:sldChg chg="modSp mod">
        <pc:chgData name="Honey Funny" userId="4338458a21b77d3f" providerId="LiveId" clId="{5081F437-CE2D-473D-88A7-1346244D7439}" dt="2021-05-19T16:05:37.660" v="233" actId="20577"/>
        <pc:sldMkLst>
          <pc:docMk/>
          <pc:sldMk cId="1065357893" sldId="269"/>
        </pc:sldMkLst>
        <pc:spChg chg="mod">
          <ac:chgData name="Honey Funny" userId="4338458a21b77d3f" providerId="LiveId" clId="{5081F437-CE2D-473D-88A7-1346244D7439}" dt="2021-05-19T16:05:37.660" v="233" actId="20577"/>
          <ac:spMkLst>
            <pc:docMk/>
            <pc:sldMk cId="1065357893" sldId="269"/>
            <ac:spMk id="6" creationId="{55BF9652-24A5-4B0B-A52E-AE7C7888000A}"/>
          </ac:spMkLst>
        </pc:spChg>
      </pc:sldChg>
      <pc:sldChg chg="del">
        <pc:chgData name="Honey Funny" userId="4338458a21b77d3f" providerId="LiveId" clId="{5081F437-CE2D-473D-88A7-1346244D7439}" dt="2021-05-19T15:54:57.199" v="104" actId="47"/>
        <pc:sldMkLst>
          <pc:docMk/>
          <pc:sldMk cId="2031756130" sldId="270"/>
        </pc:sldMkLst>
      </pc:sldChg>
      <pc:sldChg chg="del">
        <pc:chgData name="Honey Funny" userId="4338458a21b77d3f" providerId="LiveId" clId="{5081F437-CE2D-473D-88A7-1346244D7439}" dt="2021-05-19T15:54:57.801" v="105" actId="47"/>
        <pc:sldMkLst>
          <pc:docMk/>
          <pc:sldMk cId="807248379" sldId="271"/>
        </pc:sldMkLst>
      </pc:sldChg>
      <pc:sldChg chg="del">
        <pc:chgData name="Honey Funny" userId="4338458a21b77d3f" providerId="LiveId" clId="{5081F437-CE2D-473D-88A7-1346244D7439}" dt="2021-05-19T15:56:15.473" v="138" actId="47"/>
        <pc:sldMkLst>
          <pc:docMk/>
          <pc:sldMk cId="317870684" sldId="272"/>
        </pc:sldMkLst>
      </pc:sldChg>
      <pc:sldChg chg="del">
        <pc:chgData name="Honey Funny" userId="4338458a21b77d3f" providerId="LiveId" clId="{5081F437-CE2D-473D-88A7-1346244D7439}" dt="2021-05-19T15:56:11.567" v="137" actId="47"/>
        <pc:sldMkLst>
          <pc:docMk/>
          <pc:sldMk cId="1718300461" sldId="273"/>
        </pc:sldMkLst>
      </pc:sldChg>
      <pc:sldChg chg="modSp mod">
        <pc:chgData name="Honey Funny" userId="4338458a21b77d3f" providerId="LiveId" clId="{5081F437-CE2D-473D-88A7-1346244D7439}" dt="2021-05-19T16:08:40.704" v="274" actId="20577"/>
        <pc:sldMkLst>
          <pc:docMk/>
          <pc:sldMk cId="640207347" sldId="274"/>
        </pc:sldMkLst>
        <pc:spChg chg="mod">
          <ac:chgData name="Honey Funny" userId="4338458a21b77d3f" providerId="LiveId" clId="{5081F437-CE2D-473D-88A7-1346244D7439}" dt="2021-05-19T15:58:45.630" v="173" actId="20577"/>
          <ac:spMkLst>
            <pc:docMk/>
            <pc:sldMk cId="640207347" sldId="274"/>
            <ac:spMk id="2" creationId="{7C4E6170-287B-4221-A521-D51D03295C21}"/>
          </ac:spMkLst>
        </pc:spChg>
        <pc:spChg chg="mod">
          <ac:chgData name="Honey Funny" userId="4338458a21b77d3f" providerId="LiveId" clId="{5081F437-CE2D-473D-88A7-1346244D7439}" dt="2021-05-19T16:08:40.704" v="274" actId="20577"/>
          <ac:spMkLst>
            <pc:docMk/>
            <pc:sldMk cId="640207347" sldId="274"/>
            <ac:spMk id="6" creationId="{8ACDECF9-A968-4A0B-A885-D588B30FA4FE}"/>
          </ac:spMkLst>
        </pc:spChg>
      </pc:sldChg>
      <pc:sldChg chg="add del">
        <pc:chgData name="Honey Funny" userId="4338458a21b77d3f" providerId="LiveId" clId="{5081F437-CE2D-473D-88A7-1346244D7439}" dt="2021-05-19T16:03:54.188" v="194" actId="47"/>
        <pc:sldMkLst>
          <pc:docMk/>
          <pc:sldMk cId="648162332" sldId="275"/>
        </pc:sldMkLst>
      </pc:sldChg>
      <pc:sldChg chg="modSp del mod">
        <pc:chgData name="Honey Funny" userId="4338458a21b77d3f" providerId="LiveId" clId="{5081F437-CE2D-473D-88A7-1346244D7439}" dt="2021-05-19T15:52:34.462" v="87" actId="47"/>
        <pc:sldMkLst>
          <pc:docMk/>
          <pc:sldMk cId="4226372478" sldId="275"/>
        </pc:sldMkLst>
        <pc:spChg chg="mod">
          <ac:chgData name="Honey Funny" userId="4338458a21b77d3f" providerId="LiveId" clId="{5081F437-CE2D-473D-88A7-1346244D7439}" dt="2021-05-19T15:52:29.816" v="86" actId="20577"/>
          <ac:spMkLst>
            <pc:docMk/>
            <pc:sldMk cId="4226372478" sldId="275"/>
            <ac:spMk id="6" creationId="{B7E26CA5-D541-4879-A998-5BBFBE13A666}"/>
          </ac:spMkLst>
        </pc:spChg>
      </pc:sldChg>
      <pc:sldChg chg="add del">
        <pc:chgData name="Honey Funny" userId="4338458a21b77d3f" providerId="LiveId" clId="{5081F437-CE2D-473D-88A7-1346244D7439}" dt="2021-05-19T15:52:58.156" v="90" actId="47"/>
        <pc:sldMkLst>
          <pc:docMk/>
          <pc:sldMk cId="879005539" sldId="276"/>
        </pc:sldMkLst>
      </pc:sldChg>
      <pc:sldChg chg="modSp add del mod replId">
        <pc:chgData name="Honey Funny" userId="4338458a21b77d3f" providerId="LiveId" clId="{5081F437-CE2D-473D-88A7-1346244D7439}" dt="2021-05-19T16:03:54.826" v="195" actId="47"/>
        <pc:sldMkLst>
          <pc:docMk/>
          <pc:sldMk cId="4016922025" sldId="276"/>
        </pc:sldMkLst>
        <pc:spChg chg="mod">
          <ac:chgData name="Honey Funny" userId="4338458a21b77d3f" providerId="LiveId" clId="{5081F437-CE2D-473D-88A7-1346244D7439}" dt="2021-05-19T15:54:23.767" v="103" actId="20577"/>
          <ac:spMkLst>
            <pc:docMk/>
            <pc:sldMk cId="4016922025" sldId="276"/>
            <ac:spMk id="2" creationId="{00000000-0000-0000-0000-000000000000}"/>
          </ac:spMkLst>
        </pc:spChg>
      </pc:sldChg>
      <pc:sldChg chg="add del">
        <pc:chgData name="Honey Funny" userId="4338458a21b77d3f" providerId="LiveId" clId="{5081F437-CE2D-473D-88A7-1346244D7439}" dt="2021-05-19T16:05:55.293" v="235" actId="47"/>
        <pc:sldMkLst>
          <pc:docMk/>
          <pc:sldMk cId="2321058045" sldId="277"/>
        </pc:sldMkLst>
      </pc:sldChg>
      <pc:sldChg chg="add del replId">
        <pc:chgData name="Honey Funny" userId="4338458a21b77d3f" providerId="LiveId" clId="{5081F437-CE2D-473D-88A7-1346244D7439}" dt="2021-05-19T16:05:55.853" v="236" actId="47"/>
        <pc:sldMkLst>
          <pc:docMk/>
          <pc:sldMk cId="3352647096" sldId="278"/>
        </pc:sldMkLst>
      </pc:sldChg>
      <pc:sldChg chg="add del">
        <pc:chgData name="Honey Funny" userId="4338458a21b77d3f" providerId="LiveId" clId="{5081F437-CE2D-473D-88A7-1346244D7439}" dt="2021-05-19T16:08:58.875" v="276" actId="47"/>
        <pc:sldMkLst>
          <pc:docMk/>
          <pc:sldMk cId="893191893" sldId="279"/>
        </pc:sldMkLst>
      </pc:sldChg>
      <pc:sldChg chg="modSp add del mod replId">
        <pc:chgData name="Honey Funny" userId="4338458a21b77d3f" providerId="LiveId" clId="{5081F437-CE2D-473D-88A7-1346244D7439}" dt="2021-05-19T16:08:58.875" v="276" actId="47"/>
        <pc:sldMkLst>
          <pc:docMk/>
          <pc:sldMk cId="986885567" sldId="280"/>
        </pc:sldMkLst>
        <pc:spChg chg="mod">
          <ac:chgData name="Honey Funny" userId="4338458a21b77d3f" providerId="LiveId" clId="{5081F437-CE2D-473D-88A7-1346244D7439}" dt="2021-05-19T15:58:50.938" v="175" actId="20577"/>
          <ac:spMkLst>
            <pc:docMk/>
            <pc:sldMk cId="986885567" sldId="280"/>
            <ac:spMk id="2" creationId="{7C4E6170-287B-4221-A521-D51D03295C21}"/>
          </ac:spMkLst>
        </pc:spChg>
      </pc:sldChg>
      <pc:sldChg chg="add">
        <pc:chgData name="Honey Funny" userId="4338458a21b77d3f" providerId="LiveId" clId="{5081F437-CE2D-473D-88A7-1346244D7439}" dt="2021-05-19T16:05:03.728" v="213" actId="2890"/>
        <pc:sldMkLst>
          <pc:docMk/>
          <pc:sldMk cId="1943332012" sldId="281"/>
        </pc:sldMkLst>
      </pc:sldChg>
      <pc:sldChg chg="add replId">
        <pc:chgData name="Honey Funny" userId="4338458a21b77d3f" providerId="LiveId" clId="{5081F437-CE2D-473D-88A7-1346244D7439}" dt="2021-05-19T16:05:03.728" v="213" actId="2890"/>
        <pc:sldMkLst>
          <pc:docMk/>
          <pc:sldMk cId="2914427231" sldId="282"/>
        </pc:sldMkLst>
      </pc:sldChg>
      <pc:sldChg chg="add">
        <pc:chgData name="Honey Funny" userId="4338458a21b77d3f" providerId="LiveId" clId="{5081F437-CE2D-473D-88A7-1346244D7439}" dt="2021-05-19T16:05:52.682" v="234" actId="2890"/>
        <pc:sldMkLst>
          <pc:docMk/>
          <pc:sldMk cId="2541270091" sldId="283"/>
        </pc:sldMkLst>
      </pc:sldChg>
      <pc:sldChg chg="add replId">
        <pc:chgData name="Honey Funny" userId="4338458a21b77d3f" providerId="LiveId" clId="{5081F437-CE2D-473D-88A7-1346244D7439}" dt="2021-05-19T16:05:52.682" v="234" actId="2890"/>
        <pc:sldMkLst>
          <pc:docMk/>
          <pc:sldMk cId="3778863135" sldId="284"/>
        </pc:sldMkLst>
      </pc:sldChg>
      <pc:sldChg chg="add">
        <pc:chgData name="Honey Funny" userId="4338458a21b77d3f" providerId="LiveId" clId="{5081F437-CE2D-473D-88A7-1346244D7439}" dt="2021-05-19T16:08:55.022" v="275" actId="2890"/>
        <pc:sldMkLst>
          <pc:docMk/>
          <pc:sldMk cId="1141350863" sldId="285"/>
        </pc:sldMkLst>
      </pc:sldChg>
      <pc:sldChg chg="add replId">
        <pc:chgData name="Honey Funny" userId="4338458a21b77d3f" providerId="LiveId" clId="{5081F437-CE2D-473D-88A7-1346244D7439}" dt="2021-05-19T16:08:55.022" v="275" actId="2890"/>
        <pc:sldMkLst>
          <pc:docMk/>
          <pc:sldMk cId="1093793294" sldId="286"/>
        </pc:sldMkLst>
      </pc:sldChg>
    </pc:docChg>
  </pc:docChgLst>
  <pc:docChgLst>
    <pc:chgData name="Honey Funny" userId="4338458a21b77d3f" providerId="LiveId" clId="{DE866807-6DF1-4107-A06F-89F719391049}"/>
    <pc:docChg chg="modSld">
      <pc:chgData name="Honey Funny" userId="4338458a21b77d3f" providerId="LiveId" clId="{DE866807-6DF1-4107-A06F-89F719391049}" dt="2021-05-26T19:08:14.299" v="20" actId="207"/>
      <pc:docMkLst>
        <pc:docMk/>
      </pc:docMkLst>
      <pc:sldChg chg="modSp mod">
        <pc:chgData name="Honey Funny" userId="4338458a21b77d3f" providerId="LiveId" clId="{DE866807-6DF1-4107-A06F-89F719391049}" dt="2021-05-26T18:58:07.873" v="1" actId="20577"/>
        <pc:sldMkLst>
          <pc:docMk/>
          <pc:sldMk cId="2344651913" sldId="260"/>
        </pc:sldMkLst>
        <pc:spChg chg="mod">
          <ac:chgData name="Honey Funny" userId="4338458a21b77d3f" providerId="LiveId" clId="{DE866807-6DF1-4107-A06F-89F719391049}" dt="2021-05-26T18:58:07.873" v="1" actId="20577"/>
          <ac:spMkLst>
            <pc:docMk/>
            <pc:sldMk cId="2344651913" sldId="260"/>
            <ac:spMk id="6" creationId="{D2709625-C12A-4F82-BF52-02EE4A5E89D8}"/>
          </ac:spMkLst>
        </pc:spChg>
      </pc:sldChg>
      <pc:sldChg chg="modSp mod">
        <pc:chgData name="Honey Funny" userId="4338458a21b77d3f" providerId="LiveId" clId="{DE866807-6DF1-4107-A06F-89F719391049}" dt="2021-05-26T19:08:14.299" v="20" actId="207"/>
        <pc:sldMkLst>
          <pc:docMk/>
          <pc:sldMk cId="630185464" sldId="289"/>
        </pc:sldMkLst>
        <pc:spChg chg="mod">
          <ac:chgData name="Honey Funny" userId="4338458a21b77d3f" providerId="LiveId" clId="{DE866807-6DF1-4107-A06F-89F719391049}" dt="2021-05-26T19:08:14.299" v="20" actId="207"/>
          <ac:spMkLst>
            <pc:docMk/>
            <pc:sldMk cId="630185464" sldId="289"/>
            <ac:spMk id="6" creationId="{55BF9652-24A5-4B0B-A52E-AE7C7888000A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266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242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15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400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88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03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377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890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249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3210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303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9606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كَــيــفَ أَنـــسَــــى ؟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Can I forget?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Kayfa</a:t>
            </a:r>
            <a:r>
              <a:rPr lang="en-US" dirty="0"/>
              <a:t> ‛</a:t>
            </a:r>
            <a:r>
              <a:rPr lang="en-US" dirty="0" err="1"/>
              <a:t>Ansā</a:t>
            </a:r>
            <a:r>
              <a:rPr lang="en-US" dirty="0"/>
              <a:t>? 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F73C882-938C-F74F-033A-CAB44CEBDE7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</a:t>
            </a:r>
            <a:r>
              <a:rPr lang="en-US" dirty="0" err="1"/>
              <a:t>Hermaz</a:t>
            </a:r>
            <a:r>
              <a:rPr lang="en-US" dirty="0"/>
              <a:t> Samir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F8A92A-3CAD-07ED-7656-8C02361192B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</a:t>
            </a:r>
            <a:r>
              <a:rPr lang="en-US" dirty="0" err="1"/>
              <a:t>Hermaz</a:t>
            </a:r>
            <a:r>
              <a:rPr lang="en-US" dirty="0"/>
              <a:t> Samir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C1D564-4711-A97D-5FA9-2669742D4FE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 وتلحين: هرماس سمير</a:t>
            </a:r>
          </a:p>
        </p:txBody>
      </p:sp>
    </p:spTree>
    <p:extLst>
      <p:ext uri="{BB962C8B-B14F-4D97-AF65-F5344CB8AC3E}">
        <p14:creationId xmlns:p14="http://schemas.microsoft.com/office/powerpoint/2010/main" val="51445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كَـيـفَ أنـسَـى سَـيِّـدي الغـالـي المَـسـيـح؟</a:t>
            </a:r>
            <a:br>
              <a:rPr lang="ar-KW" dirty="0"/>
            </a:br>
            <a:r>
              <a:rPr lang="ar-KW" dirty="0"/>
              <a:t>كَـيـف أنـسَـى دَمَ ذا الجَـنـبِ الجَــريـح؟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2709625-C12A-4F82-BF52-02EE4A5E89D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can I forget my precious Lord Jesus? </a:t>
            </a:r>
            <a:br>
              <a:rPr lang="en-US" dirty="0"/>
            </a:br>
            <a:r>
              <a:rPr lang="en-US" dirty="0"/>
              <a:t>How can I forget the blood of His injured side?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400" dirty="0" err="1"/>
              <a:t>Kayfa</a:t>
            </a:r>
            <a:r>
              <a:rPr lang="en-US" sz="6400" dirty="0"/>
              <a:t> ‛</a:t>
            </a:r>
            <a:r>
              <a:rPr lang="en-US" sz="6400" dirty="0" err="1"/>
              <a:t>Ansā</a:t>
            </a:r>
            <a:r>
              <a:rPr lang="en-US" sz="6400" dirty="0"/>
              <a:t> </a:t>
            </a:r>
            <a:r>
              <a:rPr lang="en-US" sz="6400" dirty="0" err="1"/>
              <a:t>Sayyidīl</a:t>
            </a:r>
            <a:r>
              <a:rPr lang="en-US" sz="6400" dirty="0"/>
              <a:t> </a:t>
            </a:r>
            <a:r>
              <a:rPr lang="en-US" sz="6400" dirty="0" err="1"/>
              <a:t>Ghālīl</a:t>
            </a:r>
            <a:r>
              <a:rPr lang="en-US" sz="6400" dirty="0"/>
              <a:t> </a:t>
            </a:r>
            <a:r>
              <a:rPr lang="en-US" sz="6400" dirty="0" err="1"/>
              <a:t>Masīḥ</a:t>
            </a:r>
            <a:r>
              <a:rPr lang="en-US" sz="6400" dirty="0"/>
              <a:t>?</a:t>
            </a:r>
            <a:br>
              <a:rPr lang="en-US" sz="6400" dirty="0"/>
            </a:br>
            <a:r>
              <a:rPr lang="en-US" sz="6400" dirty="0" err="1"/>
              <a:t>Kayfa</a:t>
            </a:r>
            <a:r>
              <a:rPr lang="en-US" sz="6400" dirty="0"/>
              <a:t> ‛</a:t>
            </a:r>
            <a:r>
              <a:rPr lang="en-US" sz="6400" dirty="0" err="1"/>
              <a:t>Ansā</a:t>
            </a:r>
            <a:r>
              <a:rPr lang="en-US" sz="6400" dirty="0"/>
              <a:t> </a:t>
            </a:r>
            <a:r>
              <a:rPr lang="en-US" sz="6400" dirty="0" err="1"/>
              <a:t>Dama</a:t>
            </a:r>
            <a:r>
              <a:rPr lang="en-US" sz="6400" dirty="0"/>
              <a:t> </a:t>
            </a:r>
            <a:r>
              <a:rPr lang="en-US" sz="6400" dirty="0" err="1"/>
              <a:t>Dhā</a:t>
            </a:r>
            <a:r>
              <a:rPr lang="en-US" sz="6400" dirty="0"/>
              <a:t> </a:t>
            </a:r>
            <a:r>
              <a:rPr lang="en-US" sz="6400" dirty="0" err="1"/>
              <a:t>Janbil</a:t>
            </a:r>
            <a:r>
              <a:rPr lang="en-US" sz="6400" dirty="0"/>
              <a:t> </a:t>
            </a:r>
            <a:r>
              <a:rPr lang="en-US" sz="6400" dirty="0" err="1"/>
              <a:t>Jarīḥ</a:t>
            </a:r>
            <a:r>
              <a:rPr lang="en-US" sz="64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4465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مَــــنْ رآنـــي فـــي هَـــوانـــي</a:t>
            </a:r>
            <a:br>
              <a:rPr lang="ar-KW" dirty="0"/>
            </a:br>
            <a:r>
              <a:rPr lang="ar-KW" dirty="0"/>
              <a:t>فَــأتـــى طَــوعًــا إلـــيَّ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210D497-413F-4477-98AF-71D79B1C59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saw me in my pit, and came after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Man </a:t>
            </a:r>
            <a:r>
              <a:rPr lang="en-US" dirty="0" err="1"/>
              <a:t>R‛ānī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Hawānī</a:t>
            </a:r>
            <a:r>
              <a:rPr lang="en-US" dirty="0"/>
              <a:t> </a:t>
            </a:r>
          </a:p>
          <a:p>
            <a:r>
              <a:rPr lang="en-US" dirty="0" err="1"/>
              <a:t>fa‛Atā</a:t>
            </a:r>
            <a:r>
              <a:rPr lang="en-US" dirty="0"/>
              <a:t> </a:t>
            </a:r>
            <a:r>
              <a:rPr lang="en-US" dirty="0" err="1"/>
              <a:t>Ṭawʻan</a:t>
            </a:r>
            <a:r>
              <a:rPr lang="en-US" dirty="0"/>
              <a:t> ‛</a:t>
            </a:r>
            <a:r>
              <a:rPr lang="en-US" dirty="0" err="1"/>
              <a:t>Elayya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207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مَـــن فَـــدانـــي واشــتَــرانـــي </a:t>
            </a:r>
            <a:br>
              <a:rPr lang="ar-KW" dirty="0"/>
            </a:br>
            <a:r>
              <a:rPr lang="ar-KW" dirty="0"/>
              <a:t>كــاسِــرًا قَــيــدَ يَــدَيَّ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77588A0-22AF-4B5E-92F1-E682824EDB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who redeemed me and bought me, </a:t>
            </a:r>
            <a:br>
              <a:rPr lang="en-US" dirty="0"/>
            </a:br>
            <a:r>
              <a:rPr lang="en-US" dirty="0"/>
              <a:t>breaking all my chains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Man </a:t>
            </a:r>
            <a:r>
              <a:rPr lang="en-US" dirty="0" err="1"/>
              <a:t>Fadānī</a:t>
            </a:r>
            <a:r>
              <a:rPr lang="en-US" dirty="0"/>
              <a:t> </a:t>
            </a:r>
            <a:r>
              <a:rPr lang="en-US" dirty="0" err="1"/>
              <a:t>waEshtarānī</a:t>
            </a:r>
            <a:br>
              <a:rPr lang="en-US" dirty="0"/>
            </a:br>
            <a:r>
              <a:rPr lang="en-US" dirty="0" err="1"/>
              <a:t>Kāsiran</a:t>
            </a:r>
            <a:r>
              <a:rPr lang="en-US" dirty="0"/>
              <a:t> </a:t>
            </a:r>
            <a:r>
              <a:rPr lang="en-US" dirty="0" err="1"/>
              <a:t>Qayda</a:t>
            </a:r>
            <a:r>
              <a:rPr lang="en-US" dirty="0"/>
              <a:t> </a:t>
            </a:r>
            <a:r>
              <a:rPr lang="en-US" dirty="0" err="1"/>
              <a:t>Yadayya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970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كَـيـفَ أنـسَـى قـلـبَـكَ العـافـي الـكَـبـيـر؟</a:t>
            </a:r>
            <a:br>
              <a:rPr lang="ar-KW" dirty="0"/>
            </a:br>
            <a:r>
              <a:rPr lang="ar-KW" dirty="0"/>
              <a:t>مَـن عـفـا عَـنِّي وَعَــن جُـرمـي الخـطـيـر؟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CA92005-9E23-471F-AEED-7B3950E707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can I forget your big heart, </a:t>
            </a:r>
            <a:br>
              <a:rPr lang="en-US" dirty="0"/>
            </a:br>
            <a:r>
              <a:rPr lang="en-US" dirty="0"/>
              <a:t>that forgave me all my iniquities?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200" dirty="0" err="1"/>
              <a:t>Kayfa</a:t>
            </a:r>
            <a:r>
              <a:rPr lang="en-US" sz="6200" dirty="0"/>
              <a:t> ‛</a:t>
            </a:r>
            <a:r>
              <a:rPr lang="en-US" sz="6200" dirty="0" err="1"/>
              <a:t>Ansā</a:t>
            </a:r>
            <a:r>
              <a:rPr lang="en-US" sz="6200" dirty="0"/>
              <a:t> </a:t>
            </a:r>
            <a:r>
              <a:rPr lang="en-US" sz="6200" dirty="0" err="1"/>
              <a:t>Qalbakal</a:t>
            </a:r>
            <a:r>
              <a:rPr lang="en-US" sz="6200" dirty="0"/>
              <a:t> </a:t>
            </a:r>
            <a:r>
              <a:rPr lang="en-US" sz="6200" dirty="0" err="1"/>
              <a:t>ʻĀfīl</a:t>
            </a:r>
            <a:r>
              <a:rPr lang="en-US" sz="6200" dirty="0"/>
              <a:t> </a:t>
            </a:r>
            <a:r>
              <a:rPr lang="en-US" sz="6200" dirty="0" err="1"/>
              <a:t>Kabīr</a:t>
            </a:r>
            <a:r>
              <a:rPr lang="en-US" sz="6200" dirty="0"/>
              <a:t>?</a:t>
            </a:r>
            <a:br>
              <a:rPr lang="en-US" sz="6200" dirty="0"/>
            </a:br>
            <a:r>
              <a:rPr lang="en-US" sz="6200" dirty="0"/>
              <a:t>Man </a:t>
            </a:r>
            <a:r>
              <a:rPr lang="en-US" sz="6200" dirty="0" err="1"/>
              <a:t>ʻAfā</a:t>
            </a:r>
            <a:r>
              <a:rPr lang="en-US" sz="6200" dirty="0"/>
              <a:t> </a:t>
            </a:r>
            <a:r>
              <a:rPr lang="en-US" sz="6200" dirty="0" err="1"/>
              <a:t>ʻAnnī</a:t>
            </a:r>
            <a:r>
              <a:rPr lang="en-US" sz="6200" dirty="0"/>
              <a:t> </a:t>
            </a:r>
            <a:r>
              <a:rPr lang="en-US" sz="6200" dirty="0" err="1"/>
              <a:t>waʻAn</a:t>
            </a:r>
            <a:r>
              <a:rPr lang="en-US" sz="6200" dirty="0"/>
              <a:t> </a:t>
            </a:r>
            <a:r>
              <a:rPr lang="en-US" sz="6200" dirty="0" err="1"/>
              <a:t>Jurmīl</a:t>
            </a:r>
            <a:r>
              <a:rPr lang="en-US" sz="6200" dirty="0"/>
              <a:t> </a:t>
            </a:r>
            <a:r>
              <a:rPr lang="en-US" sz="6200" dirty="0" err="1"/>
              <a:t>Khaṭīr</a:t>
            </a:r>
            <a:r>
              <a:rPr lang="en-US" sz="62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62832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فَــمَــحَــا كُـــلَّ ذُنــوبـــي</a:t>
            </a:r>
            <a:br>
              <a:rPr lang="ar-KW" dirty="0"/>
            </a:br>
            <a:r>
              <a:rPr lang="ar-KW" dirty="0" err="1"/>
              <a:t>وابْــتــدا</a:t>
            </a:r>
            <a:r>
              <a:rPr lang="ar-KW" dirty="0"/>
              <a:t> عَــهــدًا جَــديــدًا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892A163-0E54-44FE-A6D0-9B57E71CD3E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erased all my sins, </a:t>
            </a:r>
            <a:br>
              <a:rPr lang="en-US" dirty="0"/>
            </a:br>
            <a:r>
              <a:rPr lang="en-US" dirty="0"/>
              <a:t>and started a New Covenant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faMaḥā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Dhunūbī</a:t>
            </a:r>
            <a:r>
              <a:rPr lang="en-US" dirty="0"/>
              <a:t> </a:t>
            </a:r>
          </a:p>
          <a:p>
            <a:r>
              <a:rPr lang="en-US" dirty="0" err="1"/>
              <a:t>waEbtadā</a:t>
            </a:r>
            <a:r>
              <a:rPr lang="en-US" dirty="0"/>
              <a:t> </a:t>
            </a:r>
            <a:r>
              <a:rPr lang="en-US" dirty="0" err="1"/>
              <a:t>ʻAhdan</a:t>
            </a:r>
            <a:r>
              <a:rPr lang="en-US" dirty="0"/>
              <a:t> </a:t>
            </a:r>
            <a:r>
              <a:rPr lang="en-US" dirty="0" err="1"/>
              <a:t>Jadīdan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2106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وَمَـــلا بِـالــرُّوحِ قَــلــبــي</a:t>
            </a:r>
            <a:br>
              <a:rPr lang="ar-KW" dirty="0"/>
            </a:br>
            <a:r>
              <a:rPr lang="ar-KW" dirty="0"/>
              <a:t>فَــغــدا قــلــبــي سَــعــيــدًا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5BF9652-24A5-4B0B-A52E-AE7C7888000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And filled my heart with His Spirit, </a:t>
            </a:r>
            <a:br>
              <a:rPr lang="en-US" dirty="0"/>
            </a:br>
            <a:r>
              <a:rPr lang="en-US" dirty="0"/>
              <a:t>and my heart became joyful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waMalā</a:t>
            </a:r>
            <a:r>
              <a:rPr lang="en-US" dirty="0"/>
              <a:t> </a:t>
            </a:r>
            <a:r>
              <a:rPr lang="en-US" dirty="0" err="1"/>
              <a:t>biRrūḥi</a:t>
            </a:r>
            <a:r>
              <a:rPr lang="en-US" dirty="0"/>
              <a:t> </a:t>
            </a:r>
            <a:r>
              <a:rPr lang="en-US" dirty="0" err="1"/>
              <a:t>Qalbī</a:t>
            </a:r>
            <a:endParaRPr lang="en-US" dirty="0"/>
          </a:p>
          <a:p>
            <a:r>
              <a:rPr lang="en-US" dirty="0" err="1"/>
              <a:t>faGhadā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Saʻīdan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018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3753B-03E6-9BDF-98AE-3740858DB2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كَـيـفَ أنـسَـى سِـتـرَكَ طـولَ الـسِّـنـيـن؟ </a:t>
            </a:r>
            <a:br>
              <a:rPr lang="ar-KW" dirty="0"/>
            </a:br>
            <a:r>
              <a:rPr lang="ar-KW" dirty="0"/>
              <a:t>يَــدَكَ الحـارِسَــةَ فـي كُــلِّ حــيـــن؟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01F253-3A3E-F85E-3BF4-88FD9C41DB2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can I forget Your care for me all these years?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C5F70C-BCCD-31B3-839C-86E48CB77B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Kayfa</a:t>
            </a:r>
            <a:r>
              <a:rPr lang="en-US" dirty="0"/>
              <a:t> ‛</a:t>
            </a:r>
            <a:r>
              <a:rPr lang="en-US" dirty="0" err="1"/>
              <a:t>Ansā</a:t>
            </a:r>
            <a:r>
              <a:rPr lang="en-US" dirty="0"/>
              <a:t> </a:t>
            </a:r>
            <a:r>
              <a:rPr lang="en-US" dirty="0" err="1"/>
              <a:t>Setraka</a:t>
            </a:r>
            <a:r>
              <a:rPr lang="en-US" dirty="0"/>
              <a:t> </a:t>
            </a:r>
            <a:r>
              <a:rPr lang="en-US" dirty="0" err="1"/>
              <a:t>Ṭūla</a:t>
            </a:r>
            <a:r>
              <a:rPr lang="en-US" dirty="0"/>
              <a:t> </a:t>
            </a:r>
            <a:r>
              <a:rPr lang="en-US" dirty="0" err="1"/>
              <a:t>Ssinīn</a:t>
            </a:r>
            <a:r>
              <a:rPr lang="en-US" dirty="0"/>
              <a:t>? </a:t>
            </a:r>
            <a:br>
              <a:rPr lang="en-US" dirty="0"/>
            </a:br>
            <a:r>
              <a:rPr lang="en-US" dirty="0" err="1"/>
              <a:t>Yadakal</a:t>
            </a:r>
            <a:r>
              <a:rPr lang="en-US" dirty="0"/>
              <a:t> </a:t>
            </a:r>
            <a:r>
              <a:rPr lang="en-US" dirty="0" err="1"/>
              <a:t>Ḥārisata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Kulli </a:t>
            </a:r>
            <a:r>
              <a:rPr lang="en-US" dirty="0" err="1"/>
              <a:t>Ḥīn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39361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FEAD3-09ED-31FD-D1D7-492043F7C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 وَسْـطَ حُـزنــي .. وَسْــطَ ضـيـقــي </a:t>
            </a:r>
            <a:br>
              <a:rPr lang="ar-KW" dirty="0"/>
            </a:br>
            <a:r>
              <a:rPr lang="ar-KW" dirty="0"/>
              <a:t>وَسْــطَ أَمــواجِ الـحَــيــــاة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352B2F-70B2-0329-5133-A2CA55F812D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my sorrow and gloomy days,  </a:t>
            </a:r>
            <a:br>
              <a:rPr lang="en-US" dirty="0"/>
            </a:br>
            <a:r>
              <a:rPr lang="en-US" dirty="0"/>
              <a:t>Your hands surround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04FE68-0E2D-7D9A-3924-6EC922A6826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Wasṭa</a:t>
            </a:r>
            <a:r>
              <a:rPr lang="en-US" dirty="0"/>
              <a:t> </a:t>
            </a:r>
            <a:r>
              <a:rPr lang="en-US" dirty="0" err="1"/>
              <a:t>Ḥuznī</a:t>
            </a:r>
            <a:r>
              <a:rPr lang="en-US" dirty="0"/>
              <a:t> .. </a:t>
            </a:r>
            <a:r>
              <a:rPr lang="en-US" dirty="0" err="1"/>
              <a:t>Wasṭa</a:t>
            </a:r>
            <a:r>
              <a:rPr lang="en-US" dirty="0"/>
              <a:t> </a:t>
            </a:r>
            <a:r>
              <a:rPr lang="en-US" dirty="0" err="1"/>
              <a:t>Ḍīqī</a:t>
            </a:r>
            <a:br>
              <a:rPr lang="en-US" dirty="0"/>
            </a:br>
            <a:r>
              <a:rPr lang="en-US" dirty="0" err="1"/>
              <a:t>Wasṭa</a:t>
            </a:r>
            <a:r>
              <a:rPr lang="en-US" dirty="0"/>
              <a:t> ‛</a:t>
            </a:r>
            <a:r>
              <a:rPr lang="en-US" dirty="0" err="1"/>
              <a:t>Amwājil</a:t>
            </a:r>
            <a:r>
              <a:rPr lang="en-US" dirty="0"/>
              <a:t> </a:t>
            </a:r>
            <a:r>
              <a:rPr lang="en-US" dirty="0" err="1"/>
              <a:t>Ḥayāt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83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BCDB9-0051-15FB-23D6-BD87536E5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صِــرْتَ حِـصـنــي وَرَفـيـقـــي </a:t>
            </a:r>
            <a:br>
              <a:rPr lang="ar-KW" dirty="0"/>
            </a:br>
            <a:r>
              <a:rPr lang="ar-KW" dirty="0"/>
              <a:t>صِــرْتَ لــي بــابَ الـنَّـجـــاة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803AB1-1CE6-E14E-A217-B9714364382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my refuge in time of need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1FD1EC-368C-CEE7-F3AF-CC4FA7EEBA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Ṣerta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Ḥeṣnī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waRafīqī</a:t>
            </a:r>
            <a:b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Ṣerta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Lī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Bāba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Nnajāt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826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هَـبـنـي أنـسَـى سَـيِّــدي ذاتــي هُـنـا</a:t>
            </a:r>
            <a:br>
              <a:rPr lang="ar-KW" dirty="0"/>
            </a:br>
            <a:r>
              <a:rPr lang="ar-KW" dirty="0"/>
              <a:t>فَـعِـنـادي قَــد أذاقَــنــي الـعَــنــا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DEDEE0B-09F6-41F1-95D5-2A26156639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can I forget my stubbornness, </a:t>
            </a:r>
            <a:br>
              <a:rPr lang="en-US" dirty="0"/>
            </a:br>
            <a:r>
              <a:rPr lang="en-US" dirty="0"/>
              <a:t>that lead me astray?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Habnī</a:t>
            </a:r>
            <a:r>
              <a:rPr lang="en-US" dirty="0"/>
              <a:t> ‛</a:t>
            </a:r>
            <a:r>
              <a:rPr lang="en-US" dirty="0" err="1"/>
              <a:t>Ansā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 </a:t>
            </a:r>
            <a:r>
              <a:rPr lang="en-US" dirty="0" err="1"/>
              <a:t>Dhātī</a:t>
            </a:r>
            <a:r>
              <a:rPr lang="en-US" dirty="0"/>
              <a:t> </a:t>
            </a:r>
            <a:r>
              <a:rPr lang="en-US" dirty="0" err="1"/>
              <a:t>Hunā</a:t>
            </a:r>
            <a:endParaRPr lang="en-US" dirty="0"/>
          </a:p>
          <a:p>
            <a:r>
              <a:rPr lang="en-US" dirty="0" err="1"/>
              <a:t>faʻEnādī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‛</a:t>
            </a:r>
            <a:r>
              <a:rPr lang="en-US" dirty="0" err="1"/>
              <a:t>Adhāqanīl</a:t>
            </a:r>
            <a:r>
              <a:rPr lang="en-US" dirty="0"/>
              <a:t> </a:t>
            </a:r>
            <a:r>
              <a:rPr lang="en-US" dirty="0" err="1"/>
              <a:t>ʻAnā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73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E6170-287B-4221-A521-D51D03295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فَــأُغَــنِّــي فــي حَــيــاتــي </a:t>
            </a:r>
            <a:br>
              <a:rPr lang="ar-KW" dirty="0"/>
            </a:br>
            <a:r>
              <a:rPr lang="ar-KW" dirty="0"/>
              <a:t>عـالِــمًـا أَنِّــي غَــريــب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39EDE29-C23A-4807-B6A1-2A592FCC30B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I shall sing all my days, </a:t>
            </a:r>
            <a:br>
              <a:rPr lang="en-US" dirty="0"/>
            </a:br>
            <a:r>
              <a:rPr lang="en-US" dirty="0"/>
              <a:t>knowing I am a stranger here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418A00-4CEE-4CDB-91D8-06BBC169BAE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fa ‛</a:t>
            </a:r>
            <a:r>
              <a:rPr lang="en-US" dirty="0" err="1"/>
              <a:t>Ughannī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Ḥayātī</a:t>
            </a:r>
            <a:endParaRPr lang="en-US" dirty="0"/>
          </a:p>
          <a:p>
            <a:r>
              <a:rPr lang="en-US" dirty="0" err="1"/>
              <a:t>ʻĀliman</a:t>
            </a:r>
            <a:r>
              <a:rPr lang="en-US" dirty="0"/>
              <a:t> ‛</a:t>
            </a:r>
            <a:r>
              <a:rPr lang="en-US" dirty="0" err="1"/>
              <a:t>Annī</a:t>
            </a:r>
            <a:r>
              <a:rPr lang="en-US" dirty="0"/>
              <a:t> </a:t>
            </a:r>
            <a:r>
              <a:rPr lang="en-US" dirty="0" err="1"/>
              <a:t>Gharīb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12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E6170-287B-4221-A521-D51D03295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ذاكِــــرًا أَنَّــــكَ رَبِّــــي </a:t>
            </a:r>
            <a:br>
              <a:rPr lang="ar-KW" dirty="0"/>
            </a:br>
            <a:r>
              <a:rPr lang="ar-KW" dirty="0"/>
              <a:t>سَـــوفَ تَــأتــي عَـــن قَــريـــب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ACDECF9-A968-4A0B-A885-D588B30FA4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Remembering that You are coming soon!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418A00-4CEE-4CDB-91D8-06BBC169BAE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Dhākeran</a:t>
            </a:r>
            <a:r>
              <a:rPr lang="en-US" dirty="0"/>
              <a:t> ‛</a:t>
            </a:r>
            <a:r>
              <a:rPr lang="en-US" dirty="0" err="1"/>
              <a:t>Annaka</a:t>
            </a:r>
            <a:r>
              <a:rPr lang="en-US" dirty="0"/>
              <a:t> </a:t>
            </a:r>
            <a:r>
              <a:rPr lang="en-US" dirty="0" err="1"/>
              <a:t>Rabbī</a:t>
            </a:r>
            <a:br>
              <a:rPr lang="en-US" dirty="0"/>
            </a:br>
            <a:r>
              <a:rPr lang="en-US" dirty="0" err="1"/>
              <a:t>Sawfa</a:t>
            </a:r>
            <a:r>
              <a:rPr lang="en-US" dirty="0"/>
              <a:t> </a:t>
            </a:r>
            <a:r>
              <a:rPr lang="en-US" dirty="0" err="1"/>
              <a:t>Ta‛tī</a:t>
            </a:r>
            <a:r>
              <a:rPr lang="en-US" dirty="0"/>
              <a:t> </a:t>
            </a: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Qarīb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020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6118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1296</TotalTime>
  <Words>423</Words>
  <Application>Microsoft Office PowerPoint</Application>
  <PresentationFormat>Widescreen</PresentationFormat>
  <Paragraphs>49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Calibri</vt:lpstr>
      <vt:lpstr>Times New Roman</vt:lpstr>
      <vt:lpstr>Calibri Light</vt:lpstr>
      <vt:lpstr>Arial</vt:lpstr>
      <vt:lpstr>5_Office Theme</vt:lpstr>
      <vt:lpstr>كَــيــفَ أَنـــسَــــى ؟</vt:lpstr>
      <vt:lpstr>كَـيـفَ أنـسَـى سَـيِّـدي الغـالـي المَـسـيـح؟ كَـيـف أنـسَـى دَمَ ذا الجَـنـبِ الجَــريـح؟</vt:lpstr>
      <vt:lpstr>مَــــنْ رآنـــي فـــي هَـــوانـــي فَــأتـــى طَــوعًــا إلـــيَّ</vt:lpstr>
      <vt:lpstr>مَـــن فَـــدانـــي واشــتَــرانـــي  كــاسِــرًا قَــيــدَ يَــدَيَّ</vt:lpstr>
      <vt:lpstr>كَـيـفَ أنـسَـى قـلـبَـكَ العـافـي الـكَـبـيـر؟ مَـن عـفـا عَـنِّي وَعَــن جُـرمـي الخـطـيـر؟</vt:lpstr>
      <vt:lpstr>فَــمَــحَــا كُـــلَّ ذُنــوبـــي وابْــتــدا عَــهــدًا جَــديــدًا</vt:lpstr>
      <vt:lpstr>وَمَـــلا بِـالــرُّوحِ قَــلــبــي فَــغــدا قــلــبــي سَــعــيــدًا</vt:lpstr>
      <vt:lpstr>كَـيـفَ أنـسَـى سِـتـرَكَ طـولَ الـسِّـنـيـن؟  يَــدَكَ الحـارِسَــةَ فـي كُــلِّ حــيـــن؟</vt:lpstr>
      <vt:lpstr> وَسْـطَ حُـزنــي .. وَسْــطَ ضـيـقــي  وَسْــطَ أَمــواجِ الـحَــيــــاة</vt:lpstr>
      <vt:lpstr>صِــرْتَ حِـصـنــي وَرَفـيـقـــي  صِــرْتَ لــي بــابَ الـنَّـجـــاة</vt:lpstr>
      <vt:lpstr>هَـبـنـي أنـسَـى سَـيِّــدي ذاتــي هُـنـا فَـعِـنـادي قَــد أذاقَــنــي الـعَــنــا</vt:lpstr>
      <vt:lpstr>فَــأُغَــنِّــي فــي حَــيــاتــي  عـالِــمًـا أَنِّــي غَــريــب</vt:lpstr>
      <vt:lpstr>ذاكِــــرًا أَنَّــــكَ رَبِّــــي  سَـــوفَ تَــأتــي عَـــن قَــريـــب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Kayfa ‛Ansā - كيف أنسى</dc:title>
  <dc:creator>Nizart</dc:creator>
  <cp:keywords>Nizar 2007  Ma‘a Murūril Waqt مع مرور الوقت;Mazmūr 61 مزمور</cp:keywords>
  <cp:lastModifiedBy>Pascale Hage</cp:lastModifiedBy>
  <cp:revision>137</cp:revision>
  <dcterms:created xsi:type="dcterms:W3CDTF">2014-06-01T05:24:09Z</dcterms:created>
  <dcterms:modified xsi:type="dcterms:W3CDTF">2025-04-18T16:35:01Z</dcterms:modified>
  <cp:category/>
</cp:coreProperties>
</file>