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9" r:id="rId1"/>
  </p:sldMasterIdLst>
  <p:notesMasterIdLst>
    <p:notesMasterId r:id="rId10"/>
  </p:notesMasterIdLst>
  <p:handoutMasterIdLst>
    <p:handoutMasterId r:id="rId11"/>
  </p:handoutMasterIdLst>
  <p:sldIdLst>
    <p:sldId id="262" r:id="rId2"/>
    <p:sldId id="265" r:id="rId3"/>
    <p:sldId id="267" r:id="rId4"/>
    <p:sldId id="268" r:id="rId5"/>
    <p:sldId id="269" r:id="rId6"/>
    <p:sldId id="270" r:id="rId7"/>
    <p:sldId id="271" r:id="rId8"/>
    <p:sldId id="266" r:id="rId9"/>
  </p:sldIdLst>
  <p:sldSz cx="12192000" cy="6858000"/>
  <p:notesSz cx="6858000" cy="9144000"/>
  <p:embeddedFontLst>
    <p:embeddedFont>
      <p:font typeface="AramaicShimo" pitchFamily="2" charset="0"/>
      <p:regular r:id="rId1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2D1493"/>
    <a:srgbClr val="558ED5"/>
    <a:srgbClr val="02B4D2"/>
    <a:srgbClr val="7D46FA"/>
    <a:srgbClr val="7D45F9"/>
    <a:srgbClr val="8A58FA"/>
    <a:srgbClr val="02BCD0"/>
    <a:srgbClr val="9060FA"/>
    <a:srgbClr val="02D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39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6" d="100"/>
          <a:sy n="86" d="100"/>
        </p:scale>
        <p:origin x="3864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08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61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1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0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600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667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015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435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A353C6C4-F3A7-2E2B-0D5B-E39C19B5A7A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E49E32-4E47-B6AE-CCAD-83E942065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40" y="289383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 rtl="1">
              <a:defRPr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sz="4400"/>
              <a:t>Click to edit Master title style</a:t>
            </a:r>
            <a:endParaRPr lang="en-US" sz="4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6CDA5D-441D-8712-C10E-745E3222F2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3940" y="1957487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pPr lvl="0"/>
            <a:r>
              <a:rPr lang="en-US" sz="4800" b="0">
                <a:latin typeface="AramaicShimo" pitchFamily="2" charset="0"/>
              </a:rPr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D367BD-079D-A441-112E-E547D04A8E5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sz="4000"/>
              <a:t>Click to edit Master text styles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2516A43E-00E1-4DF9-7267-7C0EDCF3675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6250" y="2991677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sz="4000" b="1">
                <a:latin typeface="Calibri Light" panose="020F0302020204030204" pitchFamily="34" charset="0"/>
              </a:rP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827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FFC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8532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096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1858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0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4008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8" r:id="rId6"/>
    <p:sldLayoutId id="2147483685" r:id="rId7"/>
    <p:sldLayoutId id="2147483686" r:id="rId8"/>
    <p:sldLayoutId id="2147483692" r:id="rId9"/>
    <p:sldLayoutId id="2147483689" r:id="rId10"/>
    <p:sldLayoutId id="2147483690" r:id="rId11"/>
    <p:sldLayoutId id="2147483691" r:id="rId12"/>
    <p:sldLayoutId id="2147483687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67">
            <a:extLst>
              <a:ext uri="{FF2B5EF4-FFF2-40B4-BE49-F238E27FC236}">
                <a16:creationId xmlns:a16="http://schemas.microsoft.com/office/drawing/2014/main" id="{FE11D25A-B73E-C2EF-9446-BCE2F0555C33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كُــلَّـــك نـــــــــــور</a:t>
            </a:r>
            <a:endParaRPr lang="en-US" dirty="0"/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F88D206F-7E50-0187-B455-BEDFAD508B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Light</a:t>
            </a:r>
          </a:p>
        </p:txBody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001E6906-7B80-7C52-C64A-15D3413520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Kullak</a:t>
            </a:r>
            <a:r>
              <a:rPr lang="en-US" dirty="0"/>
              <a:t> </a:t>
            </a:r>
            <a:r>
              <a:rPr lang="en-US" dirty="0" err="1"/>
              <a:t>Nūr</a:t>
            </a:r>
            <a:endParaRPr lang="en-US" dirty="0"/>
          </a:p>
        </p:txBody>
      </p:sp>
      <p:sp>
        <p:nvSpPr>
          <p:cNvPr id="11" name="Text Placeholder 19">
            <a:extLst>
              <a:ext uri="{FF2B5EF4-FFF2-40B4-BE49-F238E27FC236}">
                <a16:creationId xmlns:a16="http://schemas.microsoft.com/office/drawing/2014/main" id="{078EA389-7560-8F5B-6FBF-CF9DDED9724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Lyrics and Music by: Manal Samir Fareed</a:t>
            </a:r>
          </a:p>
        </p:txBody>
      </p:sp>
      <p:sp>
        <p:nvSpPr>
          <p:cNvPr id="12" name="Text Placeholder 20">
            <a:extLst>
              <a:ext uri="{FF2B5EF4-FFF2-40B4-BE49-F238E27FC236}">
                <a16:creationId xmlns:a16="http://schemas.microsoft.com/office/drawing/2014/main" id="{89B6F76A-CFB2-2C32-09F2-78FFBD79F7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Manal Samir Fareed</a:t>
            </a:r>
          </a:p>
        </p:txBody>
      </p:sp>
      <p:sp>
        <p:nvSpPr>
          <p:cNvPr id="13" name="Text Placeholder 21">
            <a:extLst>
              <a:ext uri="{FF2B5EF4-FFF2-40B4-BE49-F238E27FC236}">
                <a16:creationId xmlns:a16="http://schemas.microsoft.com/office/drawing/2014/main" id="{52266EA0-6ED1-11EB-CB64-E51B2C2B231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ar-KW" dirty="0"/>
              <a:t>كلمات وتلحين: منال سمير فريد</a:t>
            </a:r>
          </a:p>
        </p:txBody>
      </p:sp>
    </p:spTree>
    <p:extLst>
      <p:ext uri="{BB962C8B-B14F-4D97-AF65-F5344CB8AC3E}">
        <p14:creationId xmlns:p14="http://schemas.microsoft.com/office/powerpoint/2010/main" val="158687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كُــلَّــك نــور، مَـجـدَك مـالُـه حَــدّ</a:t>
            </a:r>
            <a:br>
              <a:rPr lang="ar-KW" dirty="0"/>
            </a:br>
            <a:r>
              <a:rPr lang="ar-KW" dirty="0"/>
              <a:t>وِالـسُّـجــود لـيـك وكُــلِّ الـمَـجْـــد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Light and Your glory knows no bounds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Kullak</a:t>
            </a:r>
            <a:r>
              <a:rPr lang="en-US" dirty="0"/>
              <a:t> </a:t>
            </a:r>
            <a:r>
              <a:rPr lang="en-US" dirty="0" err="1"/>
              <a:t>Nūr</a:t>
            </a:r>
            <a:r>
              <a:rPr lang="en-US" dirty="0"/>
              <a:t> </a:t>
            </a:r>
            <a:r>
              <a:rPr lang="en-US" dirty="0" err="1"/>
              <a:t>Majdak</a:t>
            </a:r>
            <a:r>
              <a:rPr lang="en-US" dirty="0"/>
              <a:t> </a:t>
            </a:r>
            <a:r>
              <a:rPr lang="en-US" dirty="0" err="1"/>
              <a:t>Mālu</a:t>
            </a:r>
            <a:r>
              <a:rPr lang="en-US" dirty="0"/>
              <a:t> </a:t>
            </a:r>
            <a:r>
              <a:rPr lang="en-US" dirty="0" err="1"/>
              <a:t>Ḥad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wiSsujūd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wiKullil</a:t>
            </a:r>
            <a:r>
              <a:rPr lang="en-US" dirty="0"/>
              <a:t> </a:t>
            </a:r>
            <a:r>
              <a:rPr lang="en-US" dirty="0" err="1"/>
              <a:t>Majd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7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6B349-B6B0-4743-B9B9-1DAD93489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 لـيـك تَـسـبـيـح يِـمـلا كُـلِّ الأَرض </a:t>
            </a:r>
            <a:br>
              <a:rPr lang="ar-KW" dirty="0"/>
            </a:br>
            <a:r>
              <a:rPr lang="ar-KW" dirty="0"/>
              <a:t>زَيِّ ما المَـيَّـه تْـغَطِّي البُحور .. كُـلَّـك نــور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C14152-1EFC-B3AF-7DDC-2FC8053085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Your praises fill the whole earth, </a:t>
            </a:r>
            <a:br>
              <a:rPr lang="en-US" dirty="0"/>
            </a:br>
            <a:r>
              <a:rPr lang="en-US" dirty="0"/>
              <a:t>as the waters cover the seas. You Are The Light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07F62C-FA21-5782-C0FB-47E201C6A98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Tasbīḥ</a:t>
            </a:r>
            <a:r>
              <a:rPr lang="en-US" dirty="0"/>
              <a:t> </a:t>
            </a:r>
            <a:r>
              <a:rPr lang="en-US" dirty="0" err="1"/>
              <a:t>Yemlā</a:t>
            </a:r>
            <a:r>
              <a:rPr lang="en-US" dirty="0"/>
              <a:t> </a:t>
            </a:r>
            <a:r>
              <a:rPr lang="en-US" dirty="0" err="1"/>
              <a:t>Kullil</a:t>
            </a:r>
            <a:r>
              <a:rPr lang="en-US" dirty="0"/>
              <a:t> ‘</a:t>
            </a:r>
            <a:r>
              <a:rPr lang="en-US" dirty="0" err="1"/>
              <a:t>Ard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Zayyi</a:t>
            </a:r>
            <a:r>
              <a:rPr lang="en-US" dirty="0"/>
              <a:t> </a:t>
            </a:r>
            <a:r>
              <a:rPr lang="en-US" dirty="0" err="1"/>
              <a:t>Māl</a:t>
            </a:r>
            <a:r>
              <a:rPr lang="en-US" dirty="0"/>
              <a:t> </a:t>
            </a:r>
            <a:r>
              <a:rPr lang="en-US" dirty="0" err="1"/>
              <a:t>Mayya</a:t>
            </a:r>
            <a:r>
              <a:rPr lang="en-US" dirty="0"/>
              <a:t> </a:t>
            </a:r>
            <a:r>
              <a:rPr lang="en-US" dirty="0" err="1"/>
              <a:t>Tghattīl</a:t>
            </a:r>
            <a:r>
              <a:rPr lang="en-US" dirty="0"/>
              <a:t> </a:t>
            </a:r>
            <a:r>
              <a:rPr lang="en-US" dirty="0" err="1"/>
              <a:t>Buhūr</a:t>
            </a:r>
            <a:br>
              <a:rPr lang="en-US" dirty="0"/>
            </a:br>
            <a:r>
              <a:rPr lang="en-US" dirty="0" err="1"/>
              <a:t>Kullak</a:t>
            </a:r>
            <a:r>
              <a:rPr lang="en-US" dirty="0"/>
              <a:t> </a:t>
            </a:r>
            <a:r>
              <a:rPr lang="en-US" dirty="0" err="1"/>
              <a:t>Nūr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67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F8CFA-647D-9D4B-BA3C-2CD9B6F7B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لـيـك سُـلـطـان تِـطـلِـقِ الـمَـربـوط حُـرّ </a:t>
            </a:r>
            <a:r>
              <a:rPr lang="ar-KW" dirty="0" err="1"/>
              <a:t>وِبـإيـديــك</a:t>
            </a:r>
            <a:r>
              <a:rPr lang="ar-KW" dirty="0"/>
              <a:t> لـيـنـا تـشُـقِّ الـبَـحْــر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AF8E78-DEEE-D66A-1F61-2BB8A7E73B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have the authority to deliver the captives, </a:t>
            </a:r>
            <a:br>
              <a:rPr lang="en-US" dirty="0"/>
            </a:br>
            <a:r>
              <a:rPr lang="en-US" dirty="0"/>
              <a:t>and to split the seas by Your mighty hands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FA4965-BF58-7E34-043B-9FA523D879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Sultān</a:t>
            </a:r>
            <a:r>
              <a:rPr lang="en-US" dirty="0"/>
              <a:t> </a:t>
            </a:r>
            <a:r>
              <a:rPr lang="en-US" dirty="0" err="1"/>
              <a:t>Teṭle‛l</a:t>
            </a:r>
            <a:r>
              <a:rPr lang="en-US" dirty="0"/>
              <a:t> </a:t>
            </a:r>
            <a:r>
              <a:rPr lang="en-US" dirty="0" err="1"/>
              <a:t>Marbūt</a:t>
            </a:r>
            <a:r>
              <a:rPr lang="en-US" dirty="0"/>
              <a:t> </a:t>
            </a:r>
            <a:r>
              <a:rPr lang="en-US" dirty="0" err="1"/>
              <a:t>Ḥur</a:t>
            </a:r>
            <a:r>
              <a:rPr lang="en-US" dirty="0"/>
              <a:t> </a:t>
            </a:r>
            <a:r>
              <a:rPr lang="en-US" dirty="0" err="1"/>
              <a:t>wib‛Īdēk</a:t>
            </a:r>
            <a:r>
              <a:rPr lang="en-US" dirty="0"/>
              <a:t> </a:t>
            </a:r>
            <a:r>
              <a:rPr lang="en-US" dirty="0" err="1"/>
              <a:t>Līnā</a:t>
            </a:r>
            <a:r>
              <a:rPr lang="en-US" dirty="0"/>
              <a:t> </a:t>
            </a:r>
            <a:r>
              <a:rPr lang="en-US" dirty="0" err="1"/>
              <a:t>tSho‛el</a:t>
            </a:r>
            <a:r>
              <a:rPr lang="en-US" dirty="0"/>
              <a:t> </a:t>
            </a:r>
            <a:r>
              <a:rPr lang="en-US" dirty="0" err="1"/>
              <a:t>Baḥr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7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B7C4C-4B74-F245-8690-9F0605F30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وِالأَمـلاك تِـخـضَـع لـيـك بِـالأَمـــر </a:t>
            </a:r>
            <a:br>
              <a:rPr lang="ar-KW" dirty="0"/>
            </a:br>
            <a:r>
              <a:rPr lang="ar-KW" dirty="0"/>
              <a:t>وِالمُلـوك تُسجُد لَـك وِالأَكوان .. لـيـك سُلطان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9C8D40-2928-1D3B-8603-5948A27A86D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Kings and kingdoms bow before You to worship You. </a:t>
            </a:r>
            <a:br>
              <a:rPr lang="en-US" dirty="0"/>
            </a:br>
            <a:r>
              <a:rPr lang="en-US" dirty="0"/>
              <a:t>You have the authority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42BCA7-13C9-C299-8835-727C1D9EE0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wil‛Amlāk</a:t>
            </a:r>
            <a:r>
              <a:rPr lang="en-US" dirty="0"/>
              <a:t> </a:t>
            </a:r>
            <a:r>
              <a:rPr lang="en-US" dirty="0" err="1"/>
              <a:t>Tekhḍaʻ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bil‛Amr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wilMulūk</a:t>
            </a:r>
            <a:r>
              <a:rPr lang="en-US" dirty="0"/>
              <a:t> </a:t>
            </a:r>
            <a:r>
              <a:rPr lang="en-US" dirty="0" err="1"/>
              <a:t>Tusjud</a:t>
            </a:r>
            <a:r>
              <a:rPr lang="en-US" dirty="0"/>
              <a:t> Lak </a:t>
            </a:r>
            <a:r>
              <a:rPr lang="en-US" dirty="0" err="1"/>
              <a:t>wil‛Akwān</a:t>
            </a:r>
            <a:br>
              <a:rPr lang="en-US" dirty="0"/>
            </a:b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Sultān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11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B1066-698B-A929-1A0C-04E9503B4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كَـلامَك سِـنـيـن وِأَجـيال مِـش هَـا يْـزول </a:t>
            </a:r>
            <a:br>
              <a:rPr lang="ar-KW" dirty="0"/>
            </a:br>
            <a:r>
              <a:rPr lang="ar-KW" dirty="0"/>
              <a:t>سُـلـطـانَـك </a:t>
            </a:r>
            <a:r>
              <a:rPr lang="ar-KW" dirty="0" err="1"/>
              <a:t>بِـيْـعَـدِّي</a:t>
            </a:r>
            <a:r>
              <a:rPr lang="ar-KW" dirty="0"/>
              <a:t> حُـدودِ المَـعـقـــول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DD339A-C0D2-67E6-EC0C-D9947ED4194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Word spans generations and remains forever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931DD2-7B2B-1408-D0DC-1EB68DC1F9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 </a:t>
            </a:r>
            <a:r>
              <a:rPr lang="en-US" dirty="0" err="1"/>
              <a:t>Kalāmak</a:t>
            </a:r>
            <a:r>
              <a:rPr lang="en-US" dirty="0"/>
              <a:t> </a:t>
            </a:r>
            <a:r>
              <a:rPr lang="en-US" dirty="0" err="1"/>
              <a:t>Sinīn</a:t>
            </a:r>
            <a:r>
              <a:rPr lang="en-US" dirty="0"/>
              <a:t> </a:t>
            </a:r>
            <a:r>
              <a:rPr lang="en-US" dirty="0" err="1"/>
              <a:t>wi‛Ajyāl</a:t>
            </a:r>
            <a:r>
              <a:rPr lang="en-US" dirty="0"/>
              <a:t> Mesh </a:t>
            </a:r>
            <a:r>
              <a:rPr lang="en-US" dirty="0" err="1"/>
              <a:t>haYzūl</a:t>
            </a:r>
            <a:r>
              <a:rPr lang="en-US" dirty="0"/>
              <a:t> </a:t>
            </a:r>
            <a:r>
              <a:rPr lang="en-US" dirty="0" err="1"/>
              <a:t>SultānK</a:t>
            </a:r>
            <a:r>
              <a:rPr lang="en-US" dirty="0"/>
              <a:t> </a:t>
            </a:r>
            <a:r>
              <a:rPr lang="en-US" dirty="0" err="1"/>
              <a:t>biYʻaddī</a:t>
            </a:r>
            <a:r>
              <a:rPr lang="en-US" dirty="0"/>
              <a:t> </a:t>
            </a:r>
            <a:r>
              <a:rPr lang="en-US" dirty="0" err="1"/>
              <a:t>Ḥudūdel</a:t>
            </a:r>
            <a:r>
              <a:rPr lang="en-US" dirty="0"/>
              <a:t> </a:t>
            </a:r>
            <a:r>
              <a:rPr lang="en-US" dirty="0" err="1"/>
              <a:t>Maʻ‛ūl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938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2E9B2-AC32-5638-EC5F-9EE55A7DB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ومِـش </a:t>
            </a:r>
            <a:r>
              <a:rPr lang="ar-KW" dirty="0" err="1"/>
              <a:t>بِـتِـتـغَـيَّــر</a:t>
            </a:r>
            <a:r>
              <a:rPr lang="ar-KW" dirty="0"/>
              <a:t> وِثـابِـت عَـلَـى طـول </a:t>
            </a:r>
            <a:br>
              <a:rPr lang="ar-KW" dirty="0"/>
            </a:br>
            <a:r>
              <a:rPr lang="ar-KW" dirty="0"/>
              <a:t>قَــلــبِ الـحُــزنِ تْـبَـدِّلُــــــه بِــسْـــرور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1EF533-FA43-9CF3-6C35-D1448BBEEF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Word does not change, </a:t>
            </a:r>
            <a:br>
              <a:rPr lang="en-US" dirty="0"/>
            </a:br>
            <a:r>
              <a:rPr lang="en-US" dirty="0"/>
              <a:t>but it fills the sorrowful heart with joy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A91C81-BE22-7918-D1EA-FEE6C742DD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wiMish</a:t>
            </a:r>
            <a:r>
              <a:rPr lang="en-US" dirty="0"/>
              <a:t> </a:t>
            </a:r>
            <a:r>
              <a:rPr lang="en-US" dirty="0" err="1"/>
              <a:t>biTitghayyar</a:t>
            </a:r>
            <a:r>
              <a:rPr lang="en-US" dirty="0"/>
              <a:t> </a:t>
            </a:r>
            <a:r>
              <a:rPr lang="en-US" dirty="0" err="1"/>
              <a:t>wiThabit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Ṭūl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Albil</a:t>
            </a:r>
            <a:r>
              <a:rPr lang="en-US" dirty="0"/>
              <a:t> </a:t>
            </a:r>
            <a:r>
              <a:rPr lang="en-US" dirty="0" err="1"/>
              <a:t>Ḥuzne</a:t>
            </a:r>
            <a:r>
              <a:rPr lang="en-US" dirty="0"/>
              <a:t> </a:t>
            </a:r>
            <a:r>
              <a:rPr lang="en-US" dirty="0" err="1"/>
              <a:t>Tbaddilu</a:t>
            </a:r>
            <a:r>
              <a:rPr lang="en-US" dirty="0"/>
              <a:t> </a:t>
            </a:r>
            <a:r>
              <a:rPr lang="en-US" dirty="0" err="1"/>
              <a:t>biSrūr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22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2F4EA63-0ECD-4526-B647-93E8F1B914F1}" vid="{02E72328-5E51-4658-AC5A-82A213DF4D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79</TotalTime>
  <Words>264</Words>
  <Application>Microsoft Office PowerPoint</Application>
  <PresentationFormat>Widescreen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Times New Roman</vt:lpstr>
      <vt:lpstr>Calibri</vt:lpstr>
      <vt:lpstr>Calibri Light</vt:lpstr>
      <vt:lpstr>AramaicShimo</vt:lpstr>
      <vt:lpstr>Arial</vt:lpstr>
      <vt:lpstr>5_Office Theme</vt:lpstr>
      <vt:lpstr>كُــلَّـــك نـــــــــــور</vt:lpstr>
      <vt:lpstr>كُــلَّــك نــور، مَـجـدَك مـالُـه حَــدّ وِالـسُّـجــود لـيـك وكُــلِّ الـمَـجْـــد</vt:lpstr>
      <vt:lpstr> لـيـك تَـسـبـيـح يِـمـلا كُـلِّ الأَرض  زَيِّ ما المَـيَّـه تْـغَطِّي البُحور .. كُـلَّـك نــور</vt:lpstr>
      <vt:lpstr>لـيـك سُـلـطـان تِـطـلِـقِ الـمَـربـوط حُـرّ وِبـإيـديــك لـيـنـا تـشُـقِّ الـبَـحْــر</vt:lpstr>
      <vt:lpstr>وِالأَمـلاك تِـخـضَـع لـيـك بِـالأَمـــر  وِالمُلـوك تُسجُد لَـك وِالأَكوان .. لـيـك سُلطان </vt:lpstr>
      <vt:lpstr>كَـلامَك سِـنـيـن وِأَجـيال مِـش هَـا يْـزول  سُـلـطـانَـك بِـيْـعَـدِّي حُـدودِ المَـعـقـــول </vt:lpstr>
      <vt:lpstr>ومِـش بِـتِـتـغَـيَّــر وِثـابِـت عَـلَـى طـول  قَــلــبِ الـحُــزنِ تْـبَـدِّلُــــــه بِــسْـــرور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Kullak Nūr - كلّك نور</dc:title>
  <dc:subject/>
  <dc:creator>Nizart</dc:creator>
  <cp:keywords>The Promise Team - فريق الوعد; Manal Sameer Fareed</cp:keywords>
  <cp:lastModifiedBy>Pascale Hage</cp:lastModifiedBy>
  <cp:revision>2</cp:revision>
  <dcterms:created xsi:type="dcterms:W3CDTF">2023-03-01T20:47:18Z</dcterms:created>
  <dcterms:modified xsi:type="dcterms:W3CDTF">2025-04-18T16:33:48Z</dcterms:modified>
  <cp:category/>
</cp:coreProperties>
</file>