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2"/>
  </p:notesMasterIdLst>
  <p:handoutMasterIdLst>
    <p:handoutMasterId r:id="rId13"/>
  </p:handoutMasterIdLst>
  <p:sldIdLst>
    <p:sldId id="350" r:id="rId2"/>
    <p:sldId id="351" r:id="rId3"/>
    <p:sldId id="286" r:id="rId4"/>
    <p:sldId id="287" r:id="rId5"/>
    <p:sldId id="355" r:id="rId6"/>
    <p:sldId id="303" r:id="rId7"/>
    <p:sldId id="356" r:id="rId8"/>
    <p:sldId id="291" r:id="rId9"/>
    <p:sldId id="35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870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22/12/2025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22/12/2025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مـن سـمـاءٍ لـمـــذودٍ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</p:spPr>
        <p:txBody>
          <a:bodyPr/>
          <a:lstStyle/>
          <a:p>
            <a:r>
              <a:rPr lang="en-US" dirty="0"/>
              <a:t>From Heaven to a Manger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</p:spPr>
        <p:txBody>
          <a:bodyPr/>
          <a:lstStyle/>
          <a:p>
            <a:r>
              <a:rPr lang="en-US" dirty="0"/>
              <a:t>Min </a:t>
            </a:r>
            <a:r>
              <a:rPr lang="en-US" dirty="0" err="1"/>
              <a:t>Samā‛en</a:t>
            </a:r>
            <a:r>
              <a:rPr lang="en-US" dirty="0"/>
              <a:t> </a:t>
            </a:r>
            <a:r>
              <a:rPr lang="en-US" dirty="0" err="1"/>
              <a:t>liMeẓhwaden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062A833-F0C4-5780-5476-670CB4D55C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400" y="5686722"/>
            <a:ext cx="11902440" cy="640080"/>
          </a:xfrm>
        </p:spPr>
        <p:txBody>
          <a:bodyPr/>
          <a:lstStyle/>
          <a:p>
            <a:pPr rtl="1"/>
            <a:r>
              <a:rPr lang="en-US" dirty="0"/>
              <a:t>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5CA9389-1C70-6D41-057A-00883622BAF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4948250"/>
            <a:ext cx="11902440" cy="640080"/>
          </a:xfrm>
        </p:spPr>
        <p:txBody>
          <a:bodyPr/>
          <a:lstStyle/>
          <a:p>
            <a:r>
              <a:rPr lang="en-US" dirty="0" err="1"/>
              <a:t>Tawzī</a:t>
            </a:r>
            <a:r>
              <a:rPr lang="en-US" dirty="0"/>
              <a:t>‘: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525916A-A119-7768-AA1D-FD7E5C35F2A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400" y="4202952"/>
            <a:ext cx="11902440" cy="640080"/>
          </a:xfrm>
        </p:spPr>
        <p:txBody>
          <a:bodyPr/>
          <a:lstStyle/>
          <a:p>
            <a:r>
              <a:rPr lang="ar-SA" dirty="0"/>
              <a:t>توزيع: كمال سيقلي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FC80C2F-C09D-C36C-57AE-F6666092475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Lyrics by: Tony Tok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60B9FAE9-91D4-6016-F553-A8998C3ED79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Tony Tok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8C3E8B41-A53E-F14B-24F0-B165E8AF029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Music by: Nizar Fares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DF320B32-70A8-3BB9-73BF-E825DC22D9D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Nizar Fares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45059296-F59B-A790-7916-CEA658668BC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ar-SA" dirty="0"/>
              <a:t>كلمات: طـوني طـــوق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8A4A6EB7-287C-1576-CEED-D102E03D33D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ar-SA" dirty="0"/>
              <a:t>تلحين: نزار فارس</a:t>
            </a:r>
          </a:p>
        </p:txBody>
      </p:sp>
    </p:spTree>
    <p:extLst>
      <p:ext uri="{BB962C8B-B14F-4D97-AF65-F5344CB8AC3E}">
        <p14:creationId xmlns:p14="http://schemas.microsoft.com/office/powerpoint/2010/main" val="113038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 fontScale="90000"/>
          </a:bodyPr>
          <a:lstStyle/>
          <a:p>
            <a:r>
              <a:rPr lang="ar-SA" dirty="0"/>
              <a:t>من سماءٍ لِـمِـذودٍ .. ما ك</a:t>
            </a:r>
            <a:r>
              <a:rPr lang="ar-KW" dirty="0"/>
              <a:t>ُـ</a:t>
            </a:r>
            <a:r>
              <a:rPr lang="ar-SA" dirty="0"/>
              <a:t>ل</a:t>
            </a:r>
            <a:r>
              <a:rPr lang="ar-KW" dirty="0"/>
              <a:t>ُّ</a:t>
            </a:r>
            <a:r>
              <a:rPr lang="ar-SA" dirty="0"/>
              <a:t> ذا التغ</a:t>
            </a:r>
            <a:r>
              <a:rPr lang="ar-KW" dirty="0"/>
              <a:t>ـ</a:t>
            </a:r>
            <a:r>
              <a:rPr lang="ar-SA" dirty="0"/>
              <a:t>يير </a:t>
            </a:r>
            <a:br>
              <a:rPr lang="ar-SA" dirty="0"/>
            </a:br>
            <a:r>
              <a:rPr lang="ar-SA" dirty="0"/>
              <a:t>هل إلى هذا الحدّ .. تُحِ</a:t>
            </a:r>
            <a:r>
              <a:rPr lang="ar-KW" dirty="0"/>
              <a:t>ــ</a:t>
            </a:r>
            <a:r>
              <a:rPr lang="ar-SA" dirty="0"/>
              <a:t>ب</a:t>
            </a:r>
            <a:r>
              <a:rPr lang="ar-KW" dirty="0"/>
              <a:t>ُّ</a:t>
            </a:r>
            <a:r>
              <a:rPr lang="ar-SA" dirty="0"/>
              <a:t> يــا ق</a:t>
            </a:r>
            <a:r>
              <a:rPr lang="ar-KW" dirty="0"/>
              <a:t>َ</a:t>
            </a:r>
            <a:r>
              <a:rPr lang="ar-SA" dirty="0"/>
              <a:t>ـدي</a:t>
            </a:r>
            <a:r>
              <a:rPr lang="ar-KW" dirty="0"/>
              <a:t>ر</a:t>
            </a:r>
            <a:br>
              <a:rPr lang="ar-KW" dirty="0"/>
            </a:br>
            <a:r>
              <a:rPr lang="ar-KW" dirty="0"/>
              <a:t>يا يســوعُ .. يـا قـديــر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From Heaven to a manger, what a huge change </a:t>
            </a:r>
            <a:br>
              <a:rPr lang="en-US" sz="4000" dirty="0"/>
            </a:br>
            <a:r>
              <a:rPr lang="en-US" sz="4000" dirty="0"/>
              <a:t>To that extent You love us? </a:t>
            </a:r>
          </a:p>
          <a:p>
            <a:r>
              <a:rPr lang="en-US" sz="4000" dirty="0"/>
              <a:t>Oh Jesus, Almighty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Min </a:t>
            </a:r>
            <a:r>
              <a:rPr lang="en-US" sz="4000" dirty="0" err="1"/>
              <a:t>Samā‛en</a:t>
            </a:r>
            <a:r>
              <a:rPr lang="en-US" sz="4000" dirty="0"/>
              <a:t> </a:t>
            </a:r>
            <a:r>
              <a:rPr lang="en-US" sz="4000" dirty="0" err="1"/>
              <a:t>liMeẓhwaden</a:t>
            </a:r>
            <a:r>
              <a:rPr lang="en-US" sz="4000" dirty="0"/>
              <a:t> .. </a:t>
            </a:r>
            <a:r>
              <a:rPr lang="en-US" sz="4000" dirty="0" err="1"/>
              <a:t>Mā</a:t>
            </a:r>
            <a:r>
              <a:rPr lang="en-US" sz="4000" dirty="0"/>
              <a:t> </a:t>
            </a:r>
            <a:r>
              <a:rPr lang="en-US" sz="4000" dirty="0" err="1"/>
              <a:t>Kullu</a:t>
            </a:r>
            <a:r>
              <a:rPr lang="en-US" sz="4000" dirty="0"/>
              <a:t> </a:t>
            </a:r>
            <a:r>
              <a:rPr lang="en-US" sz="4000" dirty="0" err="1"/>
              <a:t>Ẓhā</a:t>
            </a:r>
            <a:r>
              <a:rPr lang="en-US" sz="4000" dirty="0"/>
              <a:t> </a:t>
            </a:r>
            <a:r>
              <a:rPr lang="en-US" sz="4000" dirty="0" err="1"/>
              <a:t>Ttaghyīr</a:t>
            </a:r>
            <a:br>
              <a:rPr lang="en-US" sz="4000" dirty="0"/>
            </a:br>
            <a:r>
              <a:rPr lang="en-US" sz="4000" dirty="0"/>
              <a:t>Hal ‛</a:t>
            </a:r>
            <a:r>
              <a:rPr lang="en-US" sz="4000" dirty="0" err="1"/>
              <a:t>Elā</a:t>
            </a:r>
            <a:r>
              <a:rPr lang="en-US" sz="4000" dirty="0"/>
              <a:t> </a:t>
            </a:r>
            <a:r>
              <a:rPr lang="en-US" sz="4000" dirty="0" err="1"/>
              <a:t>Haẓhāl</a:t>
            </a:r>
            <a:r>
              <a:rPr lang="en-US" sz="4000" dirty="0"/>
              <a:t> </a:t>
            </a:r>
            <a:r>
              <a:rPr lang="en-US" sz="4000" dirty="0" err="1"/>
              <a:t>Ḥad</a:t>
            </a:r>
            <a:r>
              <a:rPr lang="en-US" sz="4000" dirty="0"/>
              <a:t> .. </a:t>
            </a:r>
            <a:r>
              <a:rPr lang="en-US" sz="4000" dirty="0" err="1"/>
              <a:t>Tuḥebbu</a:t>
            </a:r>
            <a:r>
              <a:rPr lang="en-US" sz="4000" dirty="0"/>
              <a:t> </a:t>
            </a: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Qadīr</a:t>
            </a:r>
            <a:br>
              <a:rPr lang="en-US" sz="4000" dirty="0"/>
            </a:b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Yasū‘u</a:t>
            </a:r>
            <a:r>
              <a:rPr lang="en-US" sz="4000" dirty="0"/>
              <a:t> .. </a:t>
            </a: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Qadīr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12778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/>
              <a:t>ما كان</a:t>
            </a:r>
            <a:r>
              <a:rPr lang="ar-KW"/>
              <a:t>َ</a:t>
            </a:r>
            <a:r>
              <a:rPr lang="ar-SA"/>
              <a:t> لي ح</a:t>
            </a:r>
            <a:r>
              <a:rPr lang="ar-KW"/>
              <a:t>َ</a:t>
            </a:r>
            <a:r>
              <a:rPr lang="ar-SA"/>
              <a:t>قار</a:t>
            </a:r>
            <a:r>
              <a:rPr lang="ar-KW"/>
              <a:t>َ</a:t>
            </a:r>
            <a:r>
              <a:rPr lang="ar-SA"/>
              <a:t>ة .. في ح</a:t>
            </a:r>
            <a:r>
              <a:rPr lang="ar-KW"/>
              <a:t>ُ</a:t>
            </a:r>
            <a:r>
              <a:rPr lang="ar-SA"/>
              <a:t>ضنِكَ ارتمى </a:t>
            </a:r>
            <a:br>
              <a:rPr lang="ar-SA"/>
            </a:br>
            <a:r>
              <a:rPr lang="ar-SA"/>
              <a:t>صرتُ أنا الم</a:t>
            </a:r>
            <a:r>
              <a:rPr lang="ar-KW"/>
              <a:t>َ</a:t>
            </a:r>
            <a:r>
              <a:rPr lang="ar-SA"/>
              <a:t>غار</a:t>
            </a:r>
            <a:r>
              <a:rPr lang="ar-KW"/>
              <a:t>َ</a:t>
            </a:r>
            <a:r>
              <a:rPr lang="ar-SA"/>
              <a:t>ة .. قـلبي صار الس</a:t>
            </a:r>
            <a:r>
              <a:rPr lang="ar-KW"/>
              <a:t>َّ</a:t>
            </a:r>
            <a:r>
              <a:rPr lang="ar-SA"/>
              <a:t>ما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What made me disgraceful was tossed into Your Hands</a:t>
            </a:r>
            <a:br>
              <a:rPr lang="en-US" sz="4000" dirty="0"/>
            </a:br>
            <a:r>
              <a:rPr lang="en-US" sz="4000" dirty="0"/>
              <a:t>Then I became the manger and my heart became heaven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 err="1"/>
              <a:t>Mā</a:t>
            </a:r>
            <a:r>
              <a:rPr lang="en-US" sz="4000" dirty="0"/>
              <a:t> </a:t>
            </a:r>
            <a:r>
              <a:rPr lang="en-US" sz="4000" dirty="0" err="1"/>
              <a:t>Kāna</a:t>
            </a:r>
            <a:r>
              <a:rPr lang="en-US" sz="4000" dirty="0"/>
              <a:t> </a:t>
            </a:r>
            <a:r>
              <a:rPr lang="en-US" sz="4000" dirty="0" err="1"/>
              <a:t>Lī</a:t>
            </a:r>
            <a:r>
              <a:rPr lang="en-US" sz="4000" dirty="0"/>
              <a:t> </a:t>
            </a:r>
            <a:r>
              <a:rPr lang="en-US" sz="4000" dirty="0" err="1"/>
              <a:t>Ḥaqāra</a:t>
            </a:r>
            <a:r>
              <a:rPr lang="en-US" sz="4000" dirty="0"/>
              <a:t> .. </a:t>
            </a:r>
            <a:r>
              <a:rPr lang="en-US" sz="4000" dirty="0" err="1"/>
              <a:t>Fī</a:t>
            </a:r>
            <a:r>
              <a:rPr lang="en-US" sz="4000" dirty="0"/>
              <a:t> </a:t>
            </a:r>
            <a:r>
              <a:rPr lang="en-US" sz="4000" dirty="0" err="1"/>
              <a:t>Ḥuḍnika</a:t>
            </a:r>
            <a:r>
              <a:rPr lang="en-US" sz="4000" dirty="0"/>
              <a:t> </a:t>
            </a:r>
            <a:r>
              <a:rPr lang="en-US" sz="4000" dirty="0" err="1"/>
              <a:t>Rtamā</a:t>
            </a:r>
            <a:br>
              <a:rPr lang="en-US" sz="4000" dirty="0"/>
            </a:br>
            <a:r>
              <a:rPr lang="en-US" sz="4000" dirty="0" err="1"/>
              <a:t>Ṣertu</a:t>
            </a:r>
            <a:r>
              <a:rPr lang="en-US" sz="4000" dirty="0"/>
              <a:t> ‛</a:t>
            </a:r>
            <a:r>
              <a:rPr lang="en-US" sz="4000" dirty="0" err="1"/>
              <a:t>Anāl</a:t>
            </a:r>
            <a:r>
              <a:rPr lang="en-US" sz="4000" dirty="0"/>
              <a:t> </a:t>
            </a:r>
            <a:r>
              <a:rPr lang="en-US" sz="4000" dirty="0" err="1"/>
              <a:t>Maghāra</a:t>
            </a:r>
            <a:r>
              <a:rPr lang="en-US" sz="4000" dirty="0"/>
              <a:t> .. </a:t>
            </a:r>
            <a:r>
              <a:rPr lang="en-US" sz="4000" dirty="0" err="1"/>
              <a:t>Qalbī</a:t>
            </a:r>
            <a:r>
              <a:rPr lang="en-US" sz="4000" dirty="0"/>
              <a:t> </a:t>
            </a:r>
            <a:r>
              <a:rPr lang="en-US" sz="4000" dirty="0" err="1"/>
              <a:t>Ṣāra</a:t>
            </a:r>
            <a:r>
              <a:rPr lang="en-US" sz="4000" dirty="0"/>
              <a:t> </a:t>
            </a:r>
            <a:r>
              <a:rPr lang="en-US" sz="4000" dirty="0" err="1"/>
              <a:t>Ssamā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59939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50B1D4-AE4B-4D5B-88E2-02C48D28F4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7E99E-D212-DD7D-A378-3F182E875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 fontScale="90000"/>
          </a:bodyPr>
          <a:lstStyle/>
          <a:p>
            <a:r>
              <a:rPr lang="ar-SA" dirty="0"/>
              <a:t>من سماءٍ لِـمِـذودٍ .. ما ك</a:t>
            </a:r>
            <a:r>
              <a:rPr lang="ar-KW" dirty="0"/>
              <a:t>ُـ</a:t>
            </a:r>
            <a:r>
              <a:rPr lang="ar-SA" dirty="0"/>
              <a:t>ل</a:t>
            </a:r>
            <a:r>
              <a:rPr lang="ar-KW" dirty="0"/>
              <a:t>ُّ</a:t>
            </a:r>
            <a:r>
              <a:rPr lang="ar-SA" dirty="0"/>
              <a:t> ذا التغ</a:t>
            </a:r>
            <a:r>
              <a:rPr lang="ar-KW" dirty="0"/>
              <a:t>ـ</a:t>
            </a:r>
            <a:r>
              <a:rPr lang="ar-SA" dirty="0"/>
              <a:t>يير </a:t>
            </a:r>
            <a:br>
              <a:rPr lang="ar-SA" dirty="0"/>
            </a:br>
            <a:r>
              <a:rPr lang="ar-SA" dirty="0"/>
              <a:t>هل إلى هذا الحدّ .. تُحِ</a:t>
            </a:r>
            <a:r>
              <a:rPr lang="ar-KW" dirty="0"/>
              <a:t>ــ</a:t>
            </a:r>
            <a:r>
              <a:rPr lang="ar-SA" dirty="0"/>
              <a:t>ب</a:t>
            </a:r>
            <a:r>
              <a:rPr lang="ar-KW" dirty="0"/>
              <a:t>ُّ</a:t>
            </a:r>
            <a:r>
              <a:rPr lang="ar-SA" dirty="0"/>
              <a:t> يــا ق</a:t>
            </a:r>
            <a:r>
              <a:rPr lang="ar-KW" dirty="0"/>
              <a:t>َ</a:t>
            </a:r>
            <a:r>
              <a:rPr lang="ar-SA" dirty="0"/>
              <a:t>ـدي</a:t>
            </a:r>
            <a:r>
              <a:rPr lang="ar-KW" dirty="0"/>
              <a:t>ر</a:t>
            </a:r>
            <a:br>
              <a:rPr lang="ar-KW" dirty="0"/>
            </a:br>
            <a:r>
              <a:rPr lang="ar-KW" dirty="0"/>
              <a:t>يا يســوعُ .. يـا قـديــر</a:t>
            </a:r>
            <a:endParaRPr lang="ar-S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A2E469-B09D-87CD-50C2-C187990C5CB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From Heaven to a manger, what a huge change </a:t>
            </a:r>
            <a:br>
              <a:rPr lang="en-US" sz="4000" dirty="0"/>
            </a:br>
            <a:r>
              <a:rPr lang="en-US" sz="4000" dirty="0"/>
              <a:t>To that extent You love us? </a:t>
            </a:r>
          </a:p>
          <a:p>
            <a:r>
              <a:rPr lang="en-US" sz="4000" dirty="0"/>
              <a:t>Oh Jesus, Almighty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6AAC59-CB2F-F371-9AC1-93F84C9701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Min </a:t>
            </a:r>
            <a:r>
              <a:rPr lang="en-US" sz="4000" dirty="0" err="1"/>
              <a:t>Samā‛en</a:t>
            </a:r>
            <a:r>
              <a:rPr lang="en-US" sz="4000" dirty="0"/>
              <a:t> </a:t>
            </a:r>
            <a:r>
              <a:rPr lang="en-US" sz="4000" dirty="0" err="1"/>
              <a:t>liMeẓhwaden</a:t>
            </a:r>
            <a:r>
              <a:rPr lang="en-US" sz="4000" dirty="0"/>
              <a:t> .. </a:t>
            </a:r>
            <a:r>
              <a:rPr lang="en-US" sz="4000" dirty="0" err="1"/>
              <a:t>Mā</a:t>
            </a:r>
            <a:r>
              <a:rPr lang="en-US" sz="4000" dirty="0"/>
              <a:t> </a:t>
            </a:r>
            <a:r>
              <a:rPr lang="en-US" sz="4000" dirty="0" err="1"/>
              <a:t>Kullu</a:t>
            </a:r>
            <a:r>
              <a:rPr lang="en-US" sz="4000" dirty="0"/>
              <a:t> </a:t>
            </a:r>
            <a:r>
              <a:rPr lang="en-US" sz="4000" dirty="0" err="1"/>
              <a:t>Ẓhā</a:t>
            </a:r>
            <a:r>
              <a:rPr lang="en-US" sz="4000" dirty="0"/>
              <a:t> </a:t>
            </a:r>
            <a:r>
              <a:rPr lang="en-US" sz="4000" dirty="0" err="1"/>
              <a:t>Ttaghyīr</a:t>
            </a:r>
            <a:br>
              <a:rPr lang="en-US" sz="4000" dirty="0"/>
            </a:br>
            <a:r>
              <a:rPr lang="en-US" sz="4000" dirty="0"/>
              <a:t>Hal ‛</a:t>
            </a:r>
            <a:r>
              <a:rPr lang="en-US" sz="4000" dirty="0" err="1"/>
              <a:t>Elā</a:t>
            </a:r>
            <a:r>
              <a:rPr lang="en-US" sz="4000" dirty="0"/>
              <a:t> </a:t>
            </a:r>
            <a:r>
              <a:rPr lang="en-US" sz="4000" dirty="0" err="1"/>
              <a:t>Haẓhāl</a:t>
            </a:r>
            <a:r>
              <a:rPr lang="en-US" sz="4000" dirty="0"/>
              <a:t> </a:t>
            </a:r>
            <a:r>
              <a:rPr lang="en-US" sz="4000" dirty="0" err="1"/>
              <a:t>Ḥad</a:t>
            </a:r>
            <a:r>
              <a:rPr lang="en-US" sz="4000" dirty="0"/>
              <a:t> .. </a:t>
            </a:r>
            <a:r>
              <a:rPr lang="en-US" sz="4000" dirty="0" err="1"/>
              <a:t>Tuḥebbu</a:t>
            </a:r>
            <a:r>
              <a:rPr lang="en-US" sz="4000" dirty="0"/>
              <a:t> </a:t>
            </a: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Qadīr</a:t>
            </a:r>
            <a:br>
              <a:rPr lang="en-US" sz="4000" dirty="0"/>
            </a:b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Yasū‘u</a:t>
            </a:r>
            <a:r>
              <a:rPr lang="en-US" sz="4000" dirty="0"/>
              <a:t> .. </a:t>
            </a: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Qadīr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33923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F11AA-B3BA-457D-8554-2C16170F5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SA" dirty="0"/>
              <a:t>ما كان</a:t>
            </a:r>
            <a:r>
              <a:rPr lang="ar-KW" dirty="0"/>
              <a:t>َ</a:t>
            </a:r>
            <a:r>
              <a:rPr lang="ar-SA" dirty="0"/>
              <a:t> لي </a:t>
            </a:r>
            <a:r>
              <a:rPr lang="ar-KW" dirty="0"/>
              <a:t>إِعـاقَــة </a:t>
            </a:r>
            <a:r>
              <a:rPr lang="ar-SA" dirty="0"/>
              <a:t>.. صار</a:t>
            </a:r>
            <a:r>
              <a:rPr lang="ar-KW" dirty="0"/>
              <a:t>َ</a:t>
            </a:r>
            <a:r>
              <a:rPr lang="ar-SA" dirty="0"/>
              <a:t> د</a:t>
            </a:r>
            <a:r>
              <a:rPr lang="ar-KW" dirty="0"/>
              <a:t>َ</a:t>
            </a:r>
            <a:r>
              <a:rPr lang="ar-SA" dirty="0"/>
              <a:t>ر</a:t>
            </a:r>
            <a:r>
              <a:rPr lang="ar-KW" dirty="0"/>
              <a:t>ْ</a:t>
            </a:r>
            <a:r>
              <a:rPr lang="ar-SA" dirty="0"/>
              <a:t>ب</a:t>
            </a:r>
            <a:r>
              <a:rPr lang="ar-KW" dirty="0"/>
              <a:t>ـ</a:t>
            </a:r>
            <a:r>
              <a:rPr lang="ar-SA" dirty="0"/>
              <a:t>ي إل</a:t>
            </a:r>
            <a:r>
              <a:rPr lang="ar-KW" dirty="0"/>
              <a:t>َـ</a:t>
            </a:r>
            <a:r>
              <a:rPr lang="ar-SA" dirty="0"/>
              <a:t>ي</a:t>
            </a:r>
            <a:r>
              <a:rPr lang="ar-KW" dirty="0"/>
              <a:t>ْـ</a:t>
            </a:r>
            <a:r>
              <a:rPr lang="ar-SA" dirty="0"/>
              <a:t>ك </a:t>
            </a:r>
            <a:br>
              <a:rPr lang="ar-SA" dirty="0"/>
            </a:br>
            <a:r>
              <a:rPr lang="ar-SA" dirty="0"/>
              <a:t>مهما كَب</a:t>
            </a:r>
            <a:r>
              <a:rPr lang="ar-KW" dirty="0"/>
              <a:t>ـِ</a:t>
            </a:r>
            <a:r>
              <a:rPr lang="ar-SA" dirty="0"/>
              <a:t>رْتُ .. ي</a:t>
            </a:r>
            <a:r>
              <a:rPr lang="ar-KW" dirty="0"/>
              <a:t>ـ</a:t>
            </a:r>
            <a:r>
              <a:rPr lang="ar-SA" dirty="0"/>
              <a:t>ب</a:t>
            </a:r>
            <a:r>
              <a:rPr lang="ar-KW" dirty="0"/>
              <a:t>ـ</a:t>
            </a:r>
            <a:r>
              <a:rPr lang="ar-SA" dirty="0" err="1"/>
              <a:t>قى</a:t>
            </a:r>
            <a:r>
              <a:rPr lang="ar-SA" dirty="0"/>
              <a:t> </a:t>
            </a:r>
            <a:r>
              <a:rPr lang="ar-KW" dirty="0"/>
              <a:t>ا</a:t>
            </a:r>
            <a:r>
              <a:rPr lang="ar-SA" dirty="0"/>
              <a:t>تّـِكـالـي ع</a:t>
            </a:r>
            <a:r>
              <a:rPr lang="ar-KW" dirty="0"/>
              <a:t>َـ</a:t>
            </a:r>
            <a:r>
              <a:rPr lang="ar-SA" dirty="0"/>
              <a:t>ل</a:t>
            </a:r>
            <a:r>
              <a:rPr lang="ar-KW" dirty="0"/>
              <a:t>َـ</a:t>
            </a:r>
            <a:r>
              <a:rPr lang="ar-SA" dirty="0"/>
              <a:t>ي</a:t>
            </a:r>
            <a:r>
              <a:rPr lang="ar-KW" dirty="0"/>
              <a:t>ْـ</a:t>
            </a:r>
            <a:r>
              <a:rPr lang="ar-SA" dirty="0"/>
              <a:t>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02C641-82BE-4E10-8DE7-88115E05BF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My hindrance was the path to You</a:t>
            </a:r>
            <a:br>
              <a:rPr lang="en-US" sz="4000" dirty="0"/>
            </a:br>
            <a:r>
              <a:rPr lang="en-US" sz="4000" dirty="0"/>
              <a:t>And as I grow older I will always rely on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E6FF5C-3638-42FF-AD58-994D98D103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 err="1"/>
              <a:t>Mā</a:t>
            </a:r>
            <a:r>
              <a:rPr lang="en-US" sz="4000" dirty="0"/>
              <a:t> </a:t>
            </a:r>
            <a:r>
              <a:rPr lang="en-US" sz="4000" dirty="0" err="1"/>
              <a:t>Kāna</a:t>
            </a:r>
            <a:r>
              <a:rPr lang="en-US" sz="4000" dirty="0"/>
              <a:t> </a:t>
            </a:r>
            <a:r>
              <a:rPr lang="en-US" sz="4000" dirty="0" err="1"/>
              <a:t>Lī</a:t>
            </a:r>
            <a:r>
              <a:rPr lang="en-US" sz="4000" dirty="0"/>
              <a:t> ‛</a:t>
            </a:r>
            <a:r>
              <a:rPr lang="en-US" sz="4000" dirty="0" err="1"/>
              <a:t>E‘āqa</a:t>
            </a:r>
            <a:r>
              <a:rPr lang="en-US" sz="4000" dirty="0"/>
              <a:t> .. </a:t>
            </a:r>
            <a:r>
              <a:rPr lang="en-US" sz="4000" dirty="0" err="1"/>
              <a:t>Ṣāra</a:t>
            </a:r>
            <a:r>
              <a:rPr lang="en-US" sz="4000" dirty="0"/>
              <a:t> </a:t>
            </a:r>
            <a:r>
              <a:rPr lang="en-US" sz="4000" dirty="0" err="1"/>
              <a:t>Darbī</a:t>
            </a:r>
            <a:r>
              <a:rPr lang="en-US" sz="4000" dirty="0"/>
              <a:t> ‛</a:t>
            </a:r>
            <a:r>
              <a:rPr lang="en-US" sz="4000" dirty="0" err="1"/>
              <a:t>Elayk</a:t>
            </a:r>
            <a:r>
              <a:rPr lang="en-US" sz="4000" dirty="0"/>
              <a:t> </a:t>
            </a:r>
            <a:br>
              <a:rPr lang="en-US" sz="4000" dirty="0"/>
            </a:br>
            <a:r>
              <a:rPr lang="en-US" sz="4000" dirty="0" err="1"/>
              <a:t>Mahmā</a:t>
            </a:r>
            <a:r>
              <a:rPr lang="en-US" sz="4000" dirty="0"/>
              <a:t> </a:t>
            </a:r>
            <a:r>
              <a:rPr lang="en-US" sz="4000" dirty="0" err="1"/>
              <a:t>Kabertu</a:t>
            </a:r>
            <a:r>
              <a:rPr lang="en-US" sz="4000" dirty="0"/>
              <a:t> .. </a:t>
            </a:r>
            <a:r>
              <a:rPr lang="en-US" sz="4000" dirty="0" err="1"/>
              <a:t>Yabqā</a:t>
            </a:r>
            <a:r>
              <a:rPr lang="en-US" sz="4000" dirty="0"/>
              <a:t> </a:t>
            </a:r>
            <a:r>
              <a:rPr lang="en-US" sz="4000" dirty="0" err="1"/>
              <a:t>Ttikālī</a:t>
            </a:r>
            <a:r>
              <a:rPr lang="en-US" sz="4000" dirty="0"/>
              <a:t> ‘</a:t>
            </a:r>
            <a:r>
              <a:rPr lang="en-US" sz="4000" dirty="0" err="1"/>
              <a:t>Alayk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211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ABD1C-A0AE-7392-B1A8-32AB09FE7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77D12-172F-D323-1AEE-1262E3C7B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 fontScale="90000"/>
          </a:bodyPr>
          <a:lstStyle/>
          <a:p>
            <a:r>
              <a:rPr lang="ar-SA" dirty="0"/>
              <a:t>من سماءٍ لِـمِـذودٍ .. ما ك</a:t>
            </a:r>
            <a:r>
              <a:rPr lang="ar-KW" dirty="0"/>
              <a:t>ُـ</a:t>
            </a:r>
            <a:r>
              <a:rPr lang="ar-SA" dirty="0"/>
              <a:t>ل</a:t>
            </a:r>
            <a:r>
              <a:rPr lang="ar-KW" dirty="0"/>
              <a:t>ُّ</a:t>
            </a:r>
            <a:r>
              <a:rPr lang="ar-SA" dirty="0"/>
              <a:t> ذا التغ</a:t>
            </a:r>
            <a:r>
              <a:rPr lang="ar-KW" dirty="0"/>
              <a:t>ـ</a:t>
            </a:r>
            <a:r>
              <a:rPr lang="ar-SA" dirty="0"/>
              <a:t>يير </a:t>
            </a:r>
            <a:br>
              <a:rPr lang="ar-SA" dirty="0"/>
            </a:br>
            <a:r>
              <a:rPr lang="ar-SA" dirty="0"/>
              <a:t>هل إلى هذا الحدّ .. تُحِ</a:t>
            </a:r>
            <a:r>
              <a:rPr lang="ar-KW" dirty="0"/>
              <a:t>ــ</a:t>
            </a:r>
            <a:r>
              <a:rPr lang="ar-SA" dirty="0"/>
              <a:t>ب</a:t>
            </a:r>
            <a:r>
              <a:rPr lang="ar-KW" dirty="0"/>
              <a:t>ُّ</a:t>
            </a:r>
            <a:r>
              <a:rPr lang="ar-SA" dirty="0"/>
              <a:t> يــا ق</a:t>
            </a:r>
            <a:r>
              <a:rPr lang="ar-KW" dirty="0"/>
              <a:t>َ</a:t>
            </a:r>
            <a:r>
              <a:rPr lang="ar-SA" dirty="0"/>
              <a:t>ـدي</a:t>
            </a:r>
            <a:r>
              <a:rPr lang="ar-KW" dirty="0"/>
              <a:t>ر</a:t>
            </a:r>
            <a:br>
              <a:rPr lang="ar-KW" dirty="0"/>
            </a:br>
            <a:r>
              <a:rPr lang="ar-KW" dirty="0"/>
              <a:t>يا يســوعُ .. يـا قـديــر</a:t>
            </a:r>
            <a:endParaRPr lang="ar-S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E4134D-A944-FB75-8BA2-23D4DD44E6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From Heaven to a manger, what a huge change </a:t>
            </a:r>
            <a:br>
              <a:rPr lang="en-US" sz="4000" dirty="0"/>
            </a:br>
            <a:r>
              <a:rPr lang="en-US" sz="4000" dirty="0"/>
              <a:t>To that extent You love us? </a:t>
            </a:r>
          </a:p>
          <a:p>
            <a:r>
              <a:rPr lang="en-US" sz="4000" dirty="0"/>
              <a:t>Oh Jesus, Almighty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B6F45D-9A6A-997F-6C13-00E36DA9398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Min </a:t>
            </a:r>
            <a:r>
              <a:rPr lang="en-US" sz="4000" dirty="0" err="1"/>
              <a:t>Samā‛en</a:t>
            </a:r>
            <a:r>
              <a:rPr lang="en-US" sz="4000" dirty="0"/>
              <a:t> </a:t>
            </a:r>
            <a:r>
              <a:rPr lang="en-US" sz="4000" dirty="0" err="1"/>
              <a:t>liMeẓhwaden</a:t>
            </a:r>
            <a:r>
              <a:rPr lang="en-US" sz="4000" dirty="0"/>
              <a:t> .. </a:t>
            </a:r>
            <a:r>
              <a:rPr lang="en-US" sz="4000" dirty="0" err="1"/>
              <a:t>Mā</a:t>
            </a:r>
            <a:r>
              <a:rPr lang="en-US" sz="4000" dirty="0"/>
              <a:t> </a:t>
            </a:r>
            <a:r>
              <a:rPr lang="en-US" sz="4000" dirty="0" err="1"/>
              <a:t>Kullu</a:t>
            </a:r>
            <a:r>
              <a:rPr lang="en-US" sz="4000" dirty="0"/>
              <a:t> </a:t>
            </a:r>
            <a:r>
              <a:rPr lang="en-US" sz="4000" dirty="0" err="1"/>
              <a:t>Ẓhā</a:t>
            </a:r>
            <a:r>
              <a:rPr lang="en-US" sz="4000" dirty="0"/>
              <a:t> </a:t>
            </a:r>
            <a:r>
              <a:rPr lang="en-US" sz="4000" dirty="0" err="1"/>
              <a:t>Ttaghyīr</a:t>
            </a:r>
            <a:br>
              <a:rPr lang="en-US" sz="4000" dirty="0"/>
            </a:br>
            <a:r>
              <a:rPr lang="en-US" sz="4000" dirty="0"/>
              <a:t>Hal ‛</a:t>
            </a:r>
            <a:r>
              <a:rPr lang="en-US" sz="4000" dirty="0" err="1"/>
              <a:t>Elā</a:t>
            </a:r>
            <a:r>
              <a:rPr lang="en-US" sz="4000" dirty="0"/>
              <a:t> </a:t>
            </a:r>
            <a:r>
              <a:rPr lang="en-US" sz="4000" dirty="0" err="1"/>
              <a:t>Haẓhāl</a:t>
            </a:r>
            <a:r>
              <a:rPr lang="en-US" sz="4000" dirty="0"/>
              <a:t> </a:t>
            </a:r>
            <a:r>
              <a:rPr lang="en-US" sz="4000" dirty="0" err="1"/>
              <a:t>Ḥad</a:t>
            </a:r>
            <a:r>
              <a:rPr lang="en-US" sz="4000" dirty="0"/>
              <a:t> .. </a:t>
            </a:r>
            <a:r>
              <a:rPr lang="en-US" sz="4000" dirty="0" err="1"/>
              <a:t>Tuḥebbu</a:t>
            </a:r>
            <a:r>
              <a:rPr lang="en-US" sz="4000" dirty="0"/>
              <a:t> </a:t>
            </a: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Qadīr</a:t>
            </a:r>
            <a:br>
              <a:rPr lang="en-US" sz="4000" dirty="0"/>
            </a:b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Yasū‘u</a:t>
            </a:r>
            <a:r>
              <a:rPr lang="en-US" sz="4000" dirty="0"/>
              <a:t> .. </a:t>
            </a: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Qadīr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80060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</a:t>
            </a:r>
            <a:r>
              <a:rPr lang="ar-SA" dirty="0"/>
              <a:t>ا ل</a:t>
            </a:r>
            <a:r>
              <a:rPr lang="ar-KW" dirty="0"/>
              <a:t>َ</a:t>
            </a:r>
            <a:r>
              <a:rPr lang="ar-SA" dirty="0"/>
              <a:t>ها م</a:t>
            </a:r>
            <a:r>
              <a:rPr lang="ar-KW" dirty="0"/>
              <a:t>ِـ</a:t>
            </a:r>
            <a:r>
              <a:rPr lang="ar-SA" dirty="0"/>
              <a:t>ن ح</a:t>
            </a:r>
            <a:r>
              <a:rPr lang="ar-KW" dirty="0"/>
              <a:t>َـ</a:t>
            </a:r>
            <a:r>
              <a:rPr lang="ar-SA" dirty="0"/>
              <a:t>قيـق</a:t>
            </a:r>
            <a:r>
              <a:rPr lang="ar-KW" dirty="0"/>
              <a:t>َـة ..</a:t>
            </a:r>
            <a:r>
              <a:rPr lang="ar-SA" dirty="0"/>
              <a:t> تُ</a:t>
            </a:r>
            <a:r>
              <a:rPr lang="ar-KW" dirty="0"/>
              <a:t>ـ</a:t>
            </a:r>
            <a:r>
              <a:rPr lang="ar-SA" dirty="0"/>
              <a:t>ده</a:t>
            </a:r>
            <a:r>
              <a:rPr lang="ar-KW" dirty="0"/>
              <a:t>ِـ</a:t>
            </a:r>
            <a:r>
              <a:rPr lang="ar-SA" dirty="0"/>
              <a:t>ش</a:t>
            </a:r>
            <a:r>
              <a:rPr lang="ar-KW" dirty="0"/>
              <a:t>ُ</a:t>
            </a:r>
            <a:r>
              <a:rPr lang="ar-SA" dirty="0"/>
              <a:t> </a:t>
            </a:r>
            <a:r>
              <a:rPr lang="ar-SA" dirty="0" err="1"/>
              <a:t>الأجي</a:t>
            </a:r>
            <a:r>
              <a:rPr lang="ar-KW" dirty="0"/>
              <a:t>ـ</a:t>
            </a:r>
            <a:r>
              <a:rPr lang="ar-SA" dirty="0" err="1"/>
              <a:t>ال</a:t>
            </a:r>
            <a:br>
              <a:rPr lang="en-US" dirty="0"/>
            </a:br>
            <a:r>
              <a:rPr lang="ar-SA" dirty="0"/>
              <a:t>سـي</a:t>
            </a:r>
            <a:r>
              <a:rPr lang="ar-KW" dirty="0"/>
              <a:t>ِّـــ</a:t>
            </a:r>
            <a:r>
              <a:rPr lang="ar-SA" dirty="0"/>
              <a:t>دَ الخـليـق</a:t>
            </a:r>
            <a:r>
              <a:rPr lang="ar-KW" dirty="0"/>
              <a:t>َـ</a:t>
            </a:r>
            <a:r>
              <a:rPr lang="ar-SA" dirty="0"/>
              <a:t>ة </a:t>
            </a:r>
            <a:r>
              <a:rPr lang="ar-KW" dirty="0"/>
              <a:t>.. </a:t>
            </a:r>
            <a:r>
              <a:rPr lang="ar-SA" dirty="0"/>
              <a:t>وُلِ</a:t>
            </a:r>
            <a:r>
              <a:rPr lang="ar-KW" dirty="0"/>
              <a:t>ــ</a:t>
            </a:r>
            <a:r>
              <a:rPr lang="ar-SA" dirty="0"/>
              <a:t>د</a:t>
            </a:r>
            <a:r>
              <a:rPr lang="ar-KW" dirty="0"/>
              <a:t>ْ</a:t>
            </a:r>
            <a:r>
              <a:rPr lang="ar-SA" dirty="0"/>
              <a:t>ت</a:t>
            </a:r>
            <a:r>
              <a:rPr lang="ar-KW" dirty="0"/>
              <a:t>َ</a:t>
            </a:r>
            <a:r>
              <a:rPr lang="ar-SA" dirty="0"/>
              <a:t> ك</a:t>
            </a:r>
            <a:r>
              <a:rPr lang="ar-KW" dirty="0"/>
              <a:t>ـ</a:t>
            </a:r>
            <a:r>
              <a:rPr lang="ar-SA" dirty="0" err="1"/>
              <a:t>الأطف</a:t>
            </a:r>
            <a:r>
              <a:rPr lang="ar-KW" dirty="0"/>
              <a:t>ـ</a:t>
            </a:r>
            <a:r>
              <a:rPr lang="ar-SA" dirty="0" err="1"/>
              <a:t>ال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What a truth that amazed all generations</a:t>
            </a:r>
            <a:br>
              <a:rPr lang="en-US" dirty="0"/>
            </a:br>
            <a:r>
              <a:rPr lang="en-US" dirty="0"/>
              <a:t>You, Lord of Creation, were born like babies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Lahā</a:t>
            </a:r>
            <a:r>
              <a:rPr lang="en-US" dirty="0"/>
              <a:t> Min </a:t>
            </a:r>
            <a:r>
              <a:rPr lang="en-US" dirty="0" err="1"/>
              <a:t>Ḥaqīqa</a:t>
            </a:r>
            <a:r>
              <a:rPr lang="en-US" dirty="0"/>
              <a:t> .. </a:t>
            </a:r>
            <a:r>
              <a:rPr lang="en-US" dirty="0" err="1"/>
              <a:t>Tud’hishul</a:t>
            </a:r>
            <a:r>
              <a:rPr lang="en-US" dirty="0"/>
              <a:t> ‛</a:t>
            </a:r>
            <a:r>
              <a:rPr lang="en-US" dirty="0" err="1"/>
              <a:t>Ajyāl</a:t>
            </a:r>
            <a:br>
              <a:rPr lang="en-US" dirty="0"/>
            </a:br>
            <a:r>
              <a:rPr lang="en-US" dirty="0" err="1"/>
              <a:t>Sayyidal</a:t>
            </a:r>
            <a:r>
              <a:rPr lang="en-US" dirty="0"/>
              <a:t> </a:t>
            </a:r>
            <a:r>
              <a:rPr lang="en-US" dirty="0" err="1"/>
              <a:t>Khalīqa</a:t>
            </a:r>
            <a:r>
              <a:rPr lang="en-US" dirty="0"/>
              <a:t> .. </a:t>
            </a:r>
            <a:r>
              <a:rPr lang="en-US" dirty="0" err="1"/>
              <a:t>Wuledta</a:t>
            </a:r>
            <a:r>
              <a:rPr lang="en-US" dirty="0"/>
              <a:t> </a:t>
            </a:r>
            <a:r>
              <a:rPr lang="en-US" dirty="0" err="1"/>
              <a:t>kal‛Aṭfāl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647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7CA0F-860B-734A-6639-76A65CB46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871E2-CF2D-B381-F8CB-99CA7BB17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 fontScale="90000"/>
          </a:bodyPr>
          <a:lstStyle/>
          <a:p>
            <a:r>
              <a:rPr lang="ar-SA" dirty="0"/>
              <a:t>من سماءٍ لِـمِـذودٍ .. ما ك</a:t>
            </a:r>
            <a:r>
              <a:rPr lang="ar-KW" dirty="0"/>
              <a:t>ُـ</a:t>
            </a:r>
            <a:r>
              <a:rPr lang="ar-SA" dirty="0"/>
              <a:t>ل</a:t>
            </a:r>
            <a:r>
              <a:rPr lang="ar-KW" dirty="0"/>
              <a:t>ُّ</a:t>
            </a:r>
            <a:r>
              <a:rPr lang="ar-SA" dirty="0"/>
              <a:t> ذا التغ</a:t>
            </a:r>
            <a:r>
              <a:rPr lang="ar-KW" dirty="0"/>
              <a:t>ـ</a:t>
            </a:r>
            <a:r>
              <a:rPr lang="ar-SA" dirty="0"/>
              <a:t>يير </a:t>
            </a:r>
            <a:br>
              <a:rPr lang="ar-SA" dirty="0"/>
            </a:br>
            <a:r>
              <a:rPr lang="ar-SA" dirty="0"/>
              <a:t>هل إلى هذا الحدّ .. تُحِ</a:t>
            </a:r>
            <a:r>
              <a:rPr lang="ar-KW" dirty="0"/>
              <a:t>ــ</a:t>
            </a:r>
            <a:r>
              <a:rPr lang="ar-SA" dirty="0"/>
              <a:t>ب</a:t>
            </a:r>
            <a:r>
              <a:rPr lang="ar-KW" dirty="0"/>
              <a:t>ُّ</a:t>
            </a:r>
            <a:r>
              <a:rPr lang="ar-SA" dirty="0"/>
              <a:t> يــا ق</a:t>
            </a:r>
            <a:r>
              <a:rPr lang="ar-KW" dirty="0"/>
              <a:t>َ</a:t>
            </a:r>
            <a:r>
              <a:rPr lang="ar-SA" dirty="0"/>
              <a:t>ـدي</a:t>
            </a:r>
            <a:r>
              <a:rPr lang="ar-KW" dirty="0"/>
              <a:t>ر</a:t>
            </a:r>
            <a:br>
              <a:rPr lang="ar-KW" dirty="0"/>
            </a:br>
            <a:r>
              <a:rPr lang="ar-KW" dirty="0"/>
              <a:t>يا يســوعُ .. يـا قـديــر</a:t>
            </a:r>
            <a:endParaRPr lang="ar-S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4C7BE6-697C-381E-4C93-4AF3166DBD1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From Heaven to a manger, what a huge change </a:t>
            </a:r>
            <a:br>
              <a:rPr lang="en-US" sz="4000" dirty="0"/>
            </a:br>
            <a:r>
              <a:rPr lang="en-US" sz="4000" dirty="0"/>
              <a:t>To that extent You love us? </a:t>
            </a:r>
          </a:p>
          <a:p>
            <a:r>
              <a:rPr lang="en-US" sz="4000" dirty="0"/>
              <a:t>Oh Jesus, Almighty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43A3FA-AC29-876C-04DB-6CB4245AA1B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Min </a:t>
            </a:r>
            <a:r>
              <a:rPr lang="en-US" sz="4000" dirty="0" err="1"/>
              <a:t>Samā‛en</a:t>
            </a:r>
            <a:r>
              <a:rPr lang="en-US" sz="4000" dirty="0"/>
              <a:t> </a:t>
            </a:r>
            <a:r>
              <a:rPr lang="en-US" sz="4000" dirty="0" err="1"/>
              <a:t>liMeẓhwaden</a:t>
            </a:r>
            <a:r>
              <a:rPr lang="en-US" sz="4000" dirty="0"/>
              <a:t> .. </a:t>
            </a:r>
            <a:r>
              <a:rPr lang="en-US" sz="4000" dirty="0" err="1"/>
              <a:t>Mā</a:t>
            </a:r>
            <a:r>
              <a:rPr lang="en-US" sz="4000" dirty="0"/>
              <a:t> </a:t>
            </a:r>
            <a:r>
              <a:rPr lang="en-US" sz="4000" dirty="0" err="1"/>
              <a:t>Kullu</a:t>
            </a:r>
            <a:r>
              <a:rPr lang="en-US" sz="4000" dirty="0"/>
              <a:t> </a:t>
            </a:r>
            <a:r>
              <a:rPr lang="en-US" sz="4000" dirty="0" err="1"/>
              <a:t>Ẓhā</a:t>
            </a:r>
            <a:r>
              <a:rPr lang="en-US" sz="4000" dirty="0"/>
              <a:t> </a:t>
            </a:r>
            <a:r>
              <a:rPr lang="en-US" sz="4000" dirty="0" err="1"/>
              <a:t>Ttaghyīr</a:t>
            </a:r>
            <a:br>
              <a:rPr lang="en-US" sz="4000" dirty="0"/>
            </a:br>
            <a:r>
              <a:rPr lang="en-US" sz="4000" dirty="0"/>
              <a:t>Hal ‛</a:t>
            </a:r>
            <a:r>
              <a:rPr lang="en-US" sz="4000" dirty="0" err="1"/>
              <a:t>Elā</a:t>
            </a:r>
            <a:r>
              <a:rPr lang="en-US" sz="4000" dirty="0"/>
              <a:t> </a:t>
            </a:r>
            <a:r>
              <a:rPr lang="en-US" sz="4000" dirty="0" err="1"/>
              <a:t>Haẓhāl</a:t>
            </a:r>
            <a:r>
              <a:rPr lang="en-US" sz="4000" dirty="0"/>
              <a:t> </a:t>
            </a:r>
            <a:r>
              <a:rPr lang="en-US" sz="4000" dirty="0" err="1"/>
              <a:t>Ḥad</a:t>
            </a:r>
            <a:r>
              <a:rPr lang="en-US" sz="4000" dirty="0"/>
              <a:t> .. </a:t>
            </a:r>
            <a:r>
              <a:rPr lang="en-US" sz="4000" dirty="0" err="1"/>
              <a:t>Tuḥebbu</a:t>
            </a:r>
            <a:r>
              <a:rPr lang="en-US" sz="4000" dirty="0"/>
              <a:t> </a:t>
            </a: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Qadīr</a:t>
            </a:r>
            <a:br>
              <a:rPr lang="en-US" sz="4000" dirty="0"/>
            </a:b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Yasū‘u</a:t>
            </a:r>
            <a:r>
              <a:rPr lang="en-US" sz="4000" dirty="0"/>
              <a:t> .. </a:t>
            </a:r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Qadīr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6022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684</TotalTime>
  <Words>608</Words>
  <Application>Microsoft Office PowerPoint</Application>
  <PresentationFormat>Widescreen</PresentationFormat>
  <Paragraphs>37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5_Office Theme</vt:lpstr>
      <vt:lpstr>مـن سـمـاءٍ لـمـــذودٍ </vt:lpstr>
      <vt:lpstr>PowerPoint Presentation</vt:lpstr>
      <vt:lpstr>من سماءٍ لِـمِـذودٍ .. ما كُـلُّ ذا التغـيير  هل إلى هذا الحدّ .. تُحِــبُّ يــا قَـدير يا يســوعُ .. يـا قـديــر</vt:lpstr>
      <vt:lpstr>ما كانَ لي حَقارَة .. في حُضنِكَ ارتمى  صرتُ أنا المَغارَة .. قـلبي صار السَّما</vt:lpstr>
      <vt:lpstr>من سماءٍ لِـمِـذودٍ .. ما كُـلُّ ذا التغـيير  هل إلى هذا الحدّ .. تُحِــبُّ يــا قَـدير يا يســوعُ .. يـا قـديــر</vt:lpstr>
      <vt:lpstr>ما كانَ لي إِعـاقَــة .. صارَ دَرْبـي إلَـيْـك  مهما كَبـِرْتُ .. يـبـقى اتّـِكـالـي عَـلَـيْـك</vt:lpstr>
      <vt:lpstr>من سماءٍ لِـمِـذودٍ .. ما كُـلُّ ذا التغـيير  هل إلى هذا الحدّ .. تُحِــبُّ يــا قَـدير يا يســوعُ .. يـا قـديــر</vt:lpstr>
      <vt:lpstr>يا لَها مِـن حَـقيـقَـة .. تُـدهِـشُ الأجيـال سـيِّـــدَ الخـليـقَـة .. وُلِــدْتَ كـالأطفـال</vt:lpstr>
      <vt:lpstr>من سماءٍ لِـمِـذودٍ .. ما كُـلُّ ذا التغـيير  هل إلى هذا الحدّ .. تُحِــبُّ يــا قَـدير يا يســوعُ .. يـا قـديــر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3</cp:revision>
  <dcterms:created xsi:type="dcterms:W3CDTF">2014-06-01T05:24:09Z</dcterms:created>
  <dcterms:modified xsi:type="dcterms:W3CDTF">2025-12-22T16:37:54Z</dcterms:modified>
  <cp:category/>
</cp:coreProperties>
</file>