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5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9" r:id="rId4"/>
    <p:sldId id="278" r:id="rId5"/>
    <p:sldId id="258" r:id="rId6"/>
    <p:sldId id="261" r:id="rId7"/>
    <p:sldId id="263" r:id="rId8"/>
    <p:sldId id="293" r:id="rId9"/>
    <p:sldId id="294" r:id="rId10"/>
    <p:sldId id="264" r:id="rId11"/>
    <p:sldId id="285" r:id="rId12"/>
    <p:sldId id="295" r:id="rId13"/>
    <p:sldId id="296" r:id="rId14"/>
    <p:sldId id="297" r:id="rId15"/>
  </p:sldIdLst>
  <p:sldSz cx="12192000" cy="6858000"/>
  <p:notesSz cx="6858000" cy="9144000"/>
  <p:embeddedFontLst>
    <p:embeddedFont>
      <p:font typeface="AramaicShimo" pitchFamily="2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AF7C7D-F9DD-4964-8165-2785B05077DB}" v="65" dt="2021-04-09T16:33:45.0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57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60AF7C7D-F9DD-4964-8165-2785B05077DB}"/>
    <pc:docChg chg="undo custSel addSld delSld modSld sldOrd">
      <pc:chgData name="Honey Funny" userId="4338458a21b77d3f" providerId="LiveId" clId="{60AF7C7D-F9DD-4964-8165-2785B05077DB}" dt="2021-04-09T16:34:52.531" v="928"/>
      <pc:docMkLst>
        <pc:docMk/>
      </pc:docMkLst>
      <pc:sldChg chg="modSp mod">
        <pc:chgData name="Honey Funny" userId="4338458a21b77d3f" providerId="LiveId" clId="{60AF7C7D-F9DD-4964-8165-2785B05077DB}" dt="2021-04-09T15:49:06.577" v="143" actId="20577"/>
        <pc:sldMkLst>
          <pc:docMk/>
          <pc:sldMk cId="707032664" sldId="256"/>
        </pc:sldMkLst>
        <pc:spChg chg="mod">
          <ac:chgData name="Honey Funny" userId="4338458a21b77d3f" providerId="LiveId" clId="{60AF7C7D-F9DD-4964-8165-2785B05077DB}" dt="2021-04-09T15:41:51.965" v="37" actId="20577"/>
          <ac:spMkLst>
            <pc:docMk/>
            <pc:sldMk cId="707032664" sldId="256"/>
            <ac:spMk id="15" creationId="{00000000-0000-0000-0000-000000000000}"/>
          </ac:spMkLst>
        </pc:spChg>
        <pc:spChg chg="mod">
          <ac:chgData name="Honey Funny" userId="4338458a21b77d3f" providerId="LiveId" clId="{60AF7C7D-F9DD-4964-8165-2785B05077DB}" dt="2021-04-09T15:49:06.577" v="143" actId="20577"/>
          <ac:spMkLst>
            <pc:docMk/>
            <pc:sldMk cId="707032664" sldId="256"/>
            <ac:spMk id="16" creationId="{00000000-0000-0000-0000-000000000000}"/>
          </ac:spMkLst>
        </pc:spChg>
        <pc:spChg chg="mod">
          <ac:chgData name="Honey Funny" userId="4338458a21b77d3f" providerId="LiveId" clId="{60AF7C7D-F9DD-4964-8165-2785B05077DB}" dt="2021-04-09T15:43:14.638" v="54" actId="20577"/>
          <ac:spMkLst>
            <pc:docMk/>
            <pc:sldMk cId="707032664" sldId="256"/>
            <ac:spMk id="17" creationId="{00000000-0000-0000-0000-000000000000}"/>
          </ac:spMkLst>
        </pc:spChg>
        <pc:spChg chg="mod">
          <ac:chgData name="Honey Funny" userId="4338458a21b77d3f" providerId="LiveId" clId="{60AF7C7D-F9DD-4964-8165-2785B05077DB}" dt="2021-04-09T15:44:58.935" v="104" actId="20577"/>
          <ac:spMkLst>
            <pc:docMk/>
            <pc:sldMk cId="707032664" sldId="256"/>
            <ac:spMk id="18" creationId="{00000000-0000-0000-0000-000000000000}"/>
          </ac:spMkLst>
        </pc:spChg>
        <pc:spChg chg="mod">
          <ac:chgData name="Honey Funny" userId="4338458a21b77d3f" providerId="LiveId" clId="{60AF7C7D-F9DD-4964-8165-2785B05077DB}" dt="2021-04-09T15:45:10.084" v="118" actId="20577"/>
          <ac:spMkLst>
            <pc:docMk/>
            <pc:sldMk cId="707032664" sldId="256"/>
            <ac:spMk id="19" creationId="{00000000-0000-0000-0000-000000000000}"/>
          </ac:spMkLst>
        </pc:spChg>
        <pc:spChg chg="mod">
          <ac:chgData name="Honey Funny" userId="4338458a21b77d3f" providerId="LiveId" clId="{60AF7C7D-F9DD-4964-8165-2785B05077DB}" dt="2021-04-09T15:45:17.297" v="119"/>
          <ac:spMkLst>
            <pc:docMk/>
            <pc:sldMk cId="707032664" sldId="256"/>
            <ac:spMk id="20" creationId="{00000000-0000-0000-0000-000000000000}"/>
          </ac:spMkLst>
        </pc:spChg>
        <pc:spChg chg="mod">
          <ac:chgData name="Honey Funny" userId="4338458a21b77d3f" providerId="LiveId" clId="{60AF7C7D-F9DD-4964-8165-2785B05077DB}" dt="2021-04-09T15:44:23.904" v="74" actId="20577"/>
          <ac:spMkLst>
            <pc:docMk/>
            <pc:sldMk cId="707032664" sldId="256"/>
            <ac:spMk id="21" creationId="{685AE6A4-DA3B-4DE8-A924-895BF8457E26}"/>
          </ac:spMkLst>
        </pc:spChg>
        <pc:spChg chg="mod">
          <ac:chgData name="Honey Funny" userId="4338458a21b77d3f" providerId="LiveId" clId="{60AF7C7D-F9DD-4964-8165-2785B05077DB}" dt="2021-04-09T15:44:37.790" v="93" actId="20577"/>
          <ac:spMkLst>
            <pc:docMk/>
            <pc:sldMk cId="707032664" sldId="256"/>
            <ac:spMk id="22" creationId="{B1D47639-44B6-4FE4-83A9-FA6B4D4C175A}"/>
          </ac:spMkLst>
        </pc:spChg>
        <pc:spChg chg="mod">
          <ac:chgData name="Honey Funny" userId="4338458a21b77d3f" providerId="LiveId" clId="{60AF7C7D-F9DD-4964-8165-2785B05077DB}" dt="2021-04-09T15:45:56.324" v="124" actId="108"/>
          <ac:spMkLst>
            <pc:docMk/>
            <pc:sldMk cId="707032664" sldId="256"/>
            <ac:spMk id="23" creationId="{6337A996-858E-43D4-A312-3D281D998FB4}"/>
          </ac:spMkLst>
        </pc:spChg>
      </pc:sldChg>
      <pc:sldChg chg="modSp mod">
        <pc:chgData name="Honey Funny" userId="4338458a21b77d3f" providerId="LiveId" clId="{60AF7C7D-F9DD-4964-8165-2785B05077DB}" dt="2021-04-09T16:16:18.074" v="711" actId="20577"/>
        <pc:sldMkLst>
          <pc:docMk/>
          <pc:sldMk cId="984149245" sldId="257"/>
        </pc:sldMkLst>
        <pc:spChg chg="mod">
          <ac:chgData name="Honey Funny" userId="4338458a21b77d3f" providerId="LiveId" clId="{60AF7C7D-F9DD-4964-8165-2785B05077DB}" dt="2021-04-09T16:16:18.074" v="711" actId="20577"/>
          <ac:spMkLst>
            <pc:docMk/>
            <pc:sldMk cId="984149245" sldId="257"/>
            <ac:spMk id="2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00:55.952" v="294" actId="20577"/>
          <ac:spMkLst>
            <pc:docMk/>
            <pc:sldMk cId="984149245" sldId="257"/>
            <ac:spMk id="3" creationId="{00000000-0000-0000-0000-000000000000}"/>
          </ac:spMkLst>
        </pc:spChg>
        <pc:spChg chg="mod">
          <ac:chgData name="Honey Funny" userId="4338458a21b77d3f" providerId="LiveId" clId="{60AF7C7D-F9DD-4964-8165-2785B05077DB}" dt="2021-04-09T15:56:57.777" v="237" actId="20577"/>
          <ac:spMkLst>
            <pc:docMk/>
            <pc:sldMk cId="984149245" sldId="257"/>
            <ac:spMk id="4" creationId="{00000000-0000-0000-0000-000000000000}"/>
          </ac:spMkLst>
        </pc:spChg>
      </pc:sldChg>
      <pc:sldChg chg="modSp mod">
        <pc:chgData name="Honey Funny" userId="4338458a21b77d3f" providerId="LiveId" clId="{60AF7C7D-F9DD-4964-8165-2785B05077DB}" dt="2021-04-09T16:32:46.279" v="918" actId="20577"/>
        <pc:sldMkLst>
          <pc:docMk/>
          <pc:sldMk cId="3531967522" sldId="258"/>
        </pc:sldMkLst>
        <pc:spChg chg="mod">
          <ac:chgData name="Honey Funny" userId="4338458a21b77d3f" providerId="LiveId" clId="{60AF7C7D-F9DD-4964-8165-2785B05077DB}" dt="2021-04-09T16:32:42.495" v="915" actId="20577"/>
          <ac:spMkLst>
            <pc:docMk/>
            <pc:sldMk cId="3531967522" sldId="258"/>
            <ac:spMk id="2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07:51.547" v="451" actId="20577"/>
          <ac:spMkLst>
            <pc:docMk/>
            <pc:sldMk cId="3531967522" sldId="258"/>
            <ac:spMk id="3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32:46.279" v="918" actId="20577"/>
          <ac:spMkLst>
            <pc:docMk/>
            <pc:sldMk cId="3531967522" sldId="258"/>
            <ac:spMk id="4" creationId="{00000000-0000-0000-0000-000000000000}"/>
          </ac:spMkLst>
        </pc:spChg>
      </pc:sldChg>
      <pc:sldChg chg="modSp mod">
        <pc:chgData name="Honey Funny" userId="4338458a21b77d3f" providerId="LiveId" clId="{60AF7C7D-F9DD-4964-8165-2785B05077DB}" dt="2021-04-09T16:16:32.662" v="712" actId="20577"/>
        <pc:sldMkLst>
          <pc:docMk/>
          <pc:sldMk cId="571398750" sldId="259"/>
        </pc:sldMkLst>
        <pc:spChg chg="mod">
          <ac:chgData name="Honey Funny" userId="4338458a21b77d3f" providerId="LiveId" clId="{60AF7C7D-F9DD-4964-8165-2785B05077DB}" dt="2021-04-09T15:59:48.068" v="281" actId="20577"/>
          <ac:spMkLst>
            <pc:docMk/>
            <pc:sldMk cId="571398750" sldId="259"/>
            <ac:spMk id="2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00:52.523" v="293" actId="20577"/>
          <ac:spMkLst>
            <pc:docMk/>
            <pc:sldMk cId="571398750" sldId="259"/>
            <ac:spMk id="3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16:32.662" v="712" actId="20577"/>
          <ac:spMkLst>
            <pc:docMk/>
            <pc:sldMk cId="571398750" sldId="259"/>
            <ac:spMk id="4" creationId="{00000000-0000-0000-0000-000000000000}"/>
          </ac:spMkLst>
        </pc:spChg>
      </pc:sldChg>
      <pc:sldChg chg="modSp mod">
        <pc:chgData name="Honey Funny" userId="4338458a21b77d3f" providerId="LiveId" clId="{60AF7C7D-F9DD-4964-8165-2785B05077DB}" dt="2021-04-09T16:12:31.946" v="594" actId="20577"/>
        <pc:sldMkLst>
          <pc:docMk/>
          <pc:sldMk cId="2484985656" sldId="261"/>
        </pc:sldMkLst>
        <pc:spChg chg="mod">
          <ac:chgData name="Honey Funny" userId="4338458a21b77d3f" providerId="LiveId" clId="{60AF7C7D-F9DD-4964-8165-2785B05077DB}" dt="2021-04-09T16:11:13.694" v="540" actId="20577"/>
          <ac:spMkLst>
            <pc:docMk/>
            <pc:sldMk cId="2484985656" sldId="261"/>
            <ac:spMk id="2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11:22.721" v="545" actId="20577"/>
          <ac:spMkLst>
            <pc:docMk/>
            <pc:sldMk cId="2484985656" sldId="261"/>
            <ac:spMk id="3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12:31.946" v="594" actId="20577"/>
          <ac:spMkLst>
            <pc:docMk/>
            <pc:sldMk cId="2484985656" sldId="261"/>
            <ac:spMk id="4" creationId="{00000000-0000-0000-0000-000000000000}"/>
          </ac:spMkLst>
        </pc:spChg>
      </pc:sldChg>
      <pc:sldChg chg="modSp mod">
        <pc:chgData name="Honey Funny" userId="4338458a21b77d3f" providerId="LiveId" clId="{60AF7C7D-F9DD-4964-8165-2785B05077DB}" dt="2021-04-09T16:17:44.377" v="715" actId="20577"/>
        <pc:sldMkLst>
          <pc:docMk/>
          <pc:sldMk cId="2250299956" sldId="263"/>
        </pc:sldMkLst>
        <pc:spChg chg="mod">
          <ac:chgData name="Honey Funny" userId="4338458a21b77d3f" providerId="LiveId" clId="{60AF7C7D-F9DD-4964-8165-2785B05077DB}" dt="2021-04-09T16:14:05.463" v="652" actId="6549"/>
          <ac:spMkLst>
            <pc:docMk/>
            <pc:sldMk cId="2250299956" sldId="263"/>
            <ac:spMk id="2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14:11.807" v="654" actId="6549"/>
          <ac:spMkLst>
            <pc:docMk/>
            <pc:sldMk cId="2250299956" sldId="263"/>
            <ac:spMk id="3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17:44.377" v="715" actId="20577"/>
          <ac:spMkLst>
            <pc:docMk/>
            <pc:sldMk cId="2250299956" sldId="263"/>
            <ac:spMk id="4" creationId="{00000000-0000-0000-0000-000000000000}"/>
          </ac:spMkLst>
        </pc:spChg>
      </pc:sldChg>
      <pc:sldChg chg="modSp mod ord">
        <pc:chgData name="Honey Funny" userId="4338458a21b77d3f" providerId="LiveId" clId="{60AF7C7D-F9DD-4964-8165-2785B05077DB}" dt="2021-04-09T16:34:52.531" v="928"/>
        <pc:sldMkLst>
          <pc:docMk/>
          <pc:sldMk cId="797668613" sldId="264"/>
        </pc:sldMkLst>
        <pc:spChg chg="mod">
          <ac:chgData name="Honey Funny" userId="4338458a21b77d3f" providerId="LiveId" clId="{60AF7C7D-F9DD-4964-8165-2785B05077DB}" dt="2021-04-09T16:22:43.829" v="859" actId="20577"/>
          <ac:spMkLst>
            <pc:docMk/>
            <pc:sldMk cId="797668613" sldId="264"/>
            <ac:spMk id="2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22:56.275" v="868" actId="27636"/>
          <ac:spMkLst>
            <pc:docMk/>
            <pc:sldMk cId="797668613" sldId="264"/>
            <ac:spMk id="3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24:18.124" v="913" actId="20577"/>
          <ac:spMkLst>
            <pc:docMk/>
            <pc:sldMk cId="797668613" sldId="264"/>
            <ac:spMk id="4" creationId="{00000000-0000-0000-0000-000000000000}"/>
          </ac:spMkLst>
        </pc:spChg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20885743" sldId="266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1978024487" sldId="267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2248954009" sldId="268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1385165848" sldId="269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562533215" sldId="271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2024297398" sldId="272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3690890615" sldId="273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759206689" sldId="274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3883111183" sldId="275"/>
        </pc:sldMkLst>
      </pc:sldChg>
      <pc:sldChg chg="modSp mod">
        <pc:chgData name="Honey Funny" userId="4338458a21b77d3f" providerId="LiveId" clId="{60AF7C7D-F9DD-4964-8165-2785B05077DB}" dt="2021-04-09T16:08:19.692" v="457" actId="20577"/>
        <pc:sldMkLst>
          <pc:docMk/>
          <pc:sldMk cId="1008295014" sldId="278"/>
        </pc:sldMkLst>
        <pc:spChg chg="mod">
          <ac:chgData name="Honey Funny" userId="4338458a21b77d3f" providerId="LiveId" clId="{60AF7C7D-F9DD-4964-8165-2785B05077DB}" dt="2021-04-09T16:04:39.751" v="360" actId="20577"/>
          <ac:spMkLst>
            <pc:docMk/>
            <pc:sldMk cId="1008295014" sldId="278"/>
            <ac:spMk id="2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08:19.692" v="457" actId="20577"/>
          <ac:spMkLst>
            <pc:docMk/>
            <pc:sldMk cId="1008295014" sldId="278"/>
            <ac:spMk id="3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05:59.830" v="401" actId="20577"/>
          <ac:spMkLst>
            <pc:docMk/>
            <pc:sldMk cId="1008295014" sldId="278"/>
            <ac:spMk id="4" creationId="{00000000-0000-0000-0000-000000000000}"/>
          </ac:spMkLst>
        </pc:spChg>
      </pc:sldChg>
      <pc:sldChg chg="modSp mod">
        <pc:chgData name="Honey Funny" userId="4338458a21b77d3f" providerId="LiveId" clId="{60AF7C7D-F9DD-4964-8165-2785B05077DB}" dt="2021-04-09T16:34:15.112" v="926" actId="33524"/>
        <pc:sldMkLst>
          <pc:docMk/>
          <pc:sldMk cId="608919856" sldId="285"/>
        </pc:sldMkLst>
        <pc:spChg chg="mod">
          <ac:chgData name="Honey Funny" userId="4338458a21b77d3f" providerId="LiveId" clId="{60AF7C7D-F9DD-4964-8165-2785B05077DB}" dt="2021-04-09T16:20:27.802" v="779" actId="20577"/>
          <ac:spMkLst>
            <pc:docMk/>
            <pc:sldMk cId="608919856" sldId="285"/>
            <ac:spMk id="2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34:15.112" v="926" actId="33524"/>
          <ac:spMkLst>
            <pc:docMk/>
            <pc:sldMk cId="608919856" sldId="285"/>
            <ac:spMk id="3" creationId="{00000000-0000-0000-0000-000000000000}"/>
          </ac:spMkLst>
        </pc:spChg>
        <pc:spChg chg="mod">
          <ac:chgData name="Honey Funny" userId="4338458a21b77d3f" providerId="LiveId" clId="{60AF7C7D-F9DD-4964-8165-2785B05077DB}" dt="2021-04-09T16:21:56.959" v="822" actId="20577"/>
          <ac:spMkLst>
            <pc:docMk/>
            <pc:sldMk cId="608919856" sldId="285"/>
            <ac:spMk id="4" creationId="{00000000-0000-0000-0000-000000000000}"/>
          </ac:spMkLst>
        </pc:spChg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2416185680" sldId="286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3363302009" sldId="287"/>
        </pc:sldMkLst>
      </pc:sldChg>
      <pc:sldChg chg="del">
        <pc:chgData name="Honey Funny" userId="4338458a21b77d3f" providerId="LiveId" clId="{60AF7C7D-F9DD-4964-8165-2785B05077DB}" dt="2021-04-09T16:19:11.999" v="725" actId="47"/>
        <pc:sldMkLst>
          <pc:docMk/>
          <pc:sldMk cId="3238889635" sldId="288"/>
        </pc:sldMkLst>
      </pc:sldChg>
      <pc:sldChg chg="add del">
        <pc:chgData name="Honey Funny" userId="4338458a21b77d3f" providerId="LiveId" clId="{60AF7C7D-F9DD-4964-8165-2785B05077DB}" dt="2021-04-09T16:33:16.542" v="920" actId="47"/>
        <pc:sldMkLst>
          <pc:docMk/>
          <pc:sldMk cId="510949492" sldId="289"/>
        </pc:sldMkLst>
      </pc:sldChg>
      <pc:sldChg chg="add del">
        <pc:chgData name="Honey Funny" userId="4338458a21b77d3f" providerId="LiveId" clId="{60AF7C7D-F9DD-4964-8165-2785B05077DB}" dt="2021-04-09T16:33:17.734" v="921" actId="47"/>
        <pc:sldMkLst>
          <pc:docMk/>
          <pc:sldMk cId="1011884552" sldId="290"/>
        </pc:sldMkLst>
      </pc:sldChg>
      <pc:sldChg chg="add del">
        <pc:chgData name="Honey Funny" userId="4338458a21b77d3f" providerId="LiveId" clId="{60AF7C7D-F9DD-4964-8165-2785B05077DB}" dt="2021-04-09T16:33:47.783" v="923" actId="47"/>
        <pc:sldMkLst>
          <pc:docMk/>
          <pc:sldMk cId="2183430807" sldId="291"/>
        </pc:sldMkLst>
      </pc:sldChg>
      <pc:sldChg chg="add del">
        <pc:chgData name="Honey Funny" userId="4338458a21b77d3f" providerId="LiveId" clId="{60AF7C7D-F9DD-4964-8165-2785B05077DB}" dt="2021-04-09T16:33:48.495" v="924" actId="47"/>
        <pc:sldMkLst>
          <pc:docMk/>
          <pc:sldMk cId="1472758771" sldId="292"/>
        </pc:sldMkLst>
      </pc:sldChg>
      <pc:sldChg chg="add">
        <pc:chgData name="Honey Funny" userId="4338458a21b77d3f" providerId="LiveId" clId="{60AF7C7D-F9DD-4964-8165-2785B05077DB}" dt="2021-04-09T16:33:14.312" v="919"/>
        <pc:sldMkLst>
          <pc:docMk/>
          <pc:sldMk cId="1493173298" sldId="293"/>
        </pc:sldMkLst>
      </pc:sldChg>
      <pc:sldChg chg="add">
        <pc:chgData name="Honey Funny" userId="4338458a21b77d3f" providerId="LiveId" clId="{60AF7C7D-F9DD-4964-8165-2785B05077DB}" dt="2021-04-09T16:33:14.312" v="919"/>
        <pc:sldMkLst>
          <pc:docMk/>
          <pc:sldMk cId="958927875" sldId="294"/>
        </pc:sldMkLst>
      </pc:sldChg>
      <pc:sldChg chg="add">
        <pc:chgData name="Honey Funny" userId="4338458a21b77d3f" providerId="LiveId" clId="{60AF7C7D-F9DD-4964-8165-2785B05077DB}" dt="2021-04-09T16:33:45.006" v="922"/>
        <pc:sldMkLst>
          <pc:docMk/>
          <pc:sldMk cId="3536389153" sldId="295"/>
        </pc:sldMkLst>
      </pc:sldChg>
      <pc:sldChg chg="add">
        <pc:chgData name="Honey Funny" userId="4338458a21b77d3f" providerId="LiveId" clId="{60AF7C7D-F9DD-4964-8165-2785B05077DB}" dt="2021-04-09T16:33:45.006" v="922"/>
        <pc:sldMkLst>
          <pc:docMk/>
          <pc:sldMk cId="2914081607" sldId="29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64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2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87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89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612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757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119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764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18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177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40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624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2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059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يـــا مــيــنـــاءَ عُــمـــــري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Life’s Harbor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Mīnā‛a</a:t>
            </a:r>
            <a:r>
              <a:rPr lang="en-US" dirty="0"/>
              <a:t> ‘</a:t>
            </a:r>
            <a:r>
              <a:rPr lang="en-US" dirty="0" err="1"/>
              <a:t>Umrī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C5669B-426B-1BD1-B3FF-A589201BB66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043056" y="6050280"/>
            <a:ext cx="4981303" cy="640080"/>
          </a:xfrm>
        </p:spPr>
        <p:txBody>
          <a:bodyPr/>
          <a:lstStyle/>
          <a:p>
            <a:r>
              <a:rPr lang="en-US" dirty="0"/>
              <a:t>Lyrics by: Samir </a:t>
            </a:r>
            <a:r>
              <a:rPr lang="en-US" dirty="0" err="1"/>
              <a:t>Shomali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370A95-6D48-D4F3-9841-47631D1FB2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043056" y="5318760"/>
            <a:ext cx="4981303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Samir </a:t>
            </a:r>
            <a:r>
              <a:rPr lang="en-US" dirty="0" err="1"/>
              <a:t>Shomali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396493-C1FD-8E17-342F-2ED9C185D9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6050280"/>
            <a:ext cx="6890657" cy="640080"/>
          </a:xfrm>
        </p:spPr>
        <p:txBody>
          <a:bodyPr>
            <a:normAutofit/>
          </a:bodyPr>
          <a:lstStyle/>
          <a:p>
            <a:r>
              <a:rPr lang="en-US" dirty="0"/>
              <a:t>Music and Arranged by: Spiro </a:t>
            </a:r>
            <a:r>
              <a:rPr lang="en-US" dirty="0" err="1"/>
              <a:t>Jildeh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6EA4C45-1D93-D4D9-E658-EBB5E373E6B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5318760"/>
            <a:ext cx="6890657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Spiro </a:t>
            </a:r>
            <a:r>
              <a:rPr lang="en-US" dirty="0" err="1"/>
              <a:t>Jildeh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35B478-948F-D06A-1F5A-72625C89EFC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043056" y="4587240"/>
            <a:ext cx="4981303" cy="640080"/>
          </a:xfrm>
        </p:spPr>
        <p:txBody>
          <a:bodyPr/>
          <a:lstStyle/>
          <a:p>
            <a:r>
              <a:rPr lang="ar-KW" dirty="0"/>
              <a:t>كلمات: سمير الشوملي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86F393-DFE3-7AB3-ED98-5B335480267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399" y="4587240"/>
            <a:ext cx="6890657" cy="640080"/>
          </a:xfrm>
        </p:spPr>
        <p:txBody>
          <a:bodyPr/>
          <a:lstStyle/>
          <a:p>
            <a:r>
              <a:rPr lang="ar-KW" dirty="0"/>
              <a:t>تلحين وتوزيع: </a:t>
            </a:r>
            <a:r>
              <a:rPr lang="ar-KW" dirty="0" err="1"/>
              <a:t>سبيرو</a:t>
            </a:r>
            <a:r>
              <a:rPr lang="ar-KW" dirty="0"/>
              <a:t> جلده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نَــهَـــــــبَ الـبَـحـــــرُ سِــنـيـنـــــي</a:t>
            </a:r>
            <a:br>
              <a:rPr lang="ar-KW" dirty="0"/>
            </a:br>
            <a:r>
              <a:rPr lang="ar-KW" dirty="0"/>
              <a:t>وسَــبَــى أحـــلـــــى مَـــحَـــــــاري‬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lost my years to the sea</a:t>
            </a:r>
            <a:br>
              <a:rPr lang="en-US" dirty="0"/>
            </a:br>
            <a:r>
              <a:rPr lang="en-US" dirty="0"/>
              <a:t>and it took all I held dear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Nahabal</a:t>
            </a:r>
            <a:r>
              <a:rPr lang="en-US" dirty="0"/>
              <a:t> </a:t>
            </a:r>
            <a:r>
              <a:rPr lang="en-US" dirty="0" err="1"/>
              <a:t>Baḥru</a:t>
            </a:r>
            <a:r>
              <a:rPr lang="en-US" dirty="0"/>
              <a:t> </a:t>
            </a:r>
            <a:r>
              <a:rPr lang="en-US" dirty="0" err="1"/>
              <a:t>Sinīnī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waSabā</a:t>
            </a:r>
            <a:r>
              <a:rPr lang="en-US" dirty="0"/>
              <a:t> ‛</a:t>
            </a:r>
            <a:r>
              <a:rPr lang="en-US" dirty="0" err="1"/>
              <a:t>Aḥlā</a:t>
            </a:r>
            <a:r>
              <a:rPr lang="en-US" dirty="0"/>
              <a:t> </a:t>
            </a:r>
            <a:r>
              <a:rPr lang="en-US" dirty="0" err="1"/>
              <a:t>Maḥḥārī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14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شَــــبَّ فــي الــبُــــؤسِ أنــيـــنـــي‬</a:t>
            </a:r>
            <a:br>
              <a:rPr lang="ar-KW" dirty="0"/>
            </a:br>
            <a:r>
              <a:rPr lang="en-US" dirty="0"/>
              <a:t>‫</a:t>
            </a:r>
            <a:r>
              <a:rPr lang="ar-KW" dirty="0"/>
              <a:t>وذَوى زَهْـــــرُ اخْــــضِـــــــراري‬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moaned in agonizing sorrow</a:t>
            </a:r>
            <a:br>
              <a:rPr lang="en-US" dirty="0"/>
            </a:br>
            <a:r>
              <a:rPr lang="en-US" dirty="0"/>
              <a:t>as my youth withered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Shabba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Bu‛si</a:t>
            </a:r>
            <a:r>
              <a:rPr lang="en-US" dirty="0"/>
              <a:t> ‛</a:t>
            </a:r>
            <a:r>
              <a:rPr lang="en-US" dirty="0" err="1"/>
              <a:t>Anīnī</a:t>
            </a:r>
            <a:br>
              <a:rPr lang="en-US" dirty="0"/>
            </a:br>
            <a:r>
              <a:rPr lang="en-US" dirty="0" err="1"/>
              <a:t>waDhawā</a:t>
            </a:r>
            <a:r>
              <a:rPr lang="en-US" dirty="0"/>
              <a:t> </a:t>
            </a:r>
            <a:r>
              <a:rPr lang="en-US" dirty="0" err="1"/>
              <a:t>Zahru</a:t>
            </a:r>
            <a:r>
              <a:rPr lang="en-US" dirty="0"/>
              <a:t> </a:t>
            </a:r>
            <a:r>
              <a:rPr lang="en-US" dirty="0" err="1"/>
              <a:t>Ekhḍrārī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39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أنـــتَ يــا مـيـنــــاءَ عُـــمْـــــــري‫</a:t>
            </a:r>
            <a:br>
              <a:rPr lang="ar-KW" dirty="0"/>
            </a:br>
            <a:r>
              <a:rPr lang="ar-KW" dirty="0"/>
              <a:t>طــالَ فـي الـبَـحـــرِ اضطِــرابـــي‬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‬You are my life’s harbor </a:t>
            </a:r>
            <a:br>
              <a:rPr lang="en-US" dirty="0"/>
            </a:br>
            <a:r>
              <a:rPr lang="en-US" dirty="0"/>
              <a:t>After years of turbulent seas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Mīnā‛a</a:t>
            </a:r>
            <a:r>
              <a:rPr lang="en-US" dirty="0"/>
              <a:t> ‘</a:t>
            </a:r>
            <a:r>
              <a:rPr lang="en-US" dirty="0" err="1"/>
              <a:t>Umrī</a:t>
            </a:r>
            <a:br>
              <a:rPr lang="en-US" dirty="0"/>
            </a:br>
            <a:r>
              <a:rPr lang="en-US" dirty="0" err="1"/>
              <a:t>Ṭāla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Baḥri</a:t>
            </a:r>
            <a:r>
              <a:rPr lang="en-US" dirty="0"/>
              <a:t> </a:t>
            </a:r>
            <a:r>
              <a:rPr lang="en-US" dirty="0" err="1"/>
              <a:t>Eḍṭirābī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2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‫أنــــا مُـــشـــتــــاقٌ لـِـصَــــــــــدْرٍ</a:t>
            </a:r>
            <a:br>
              <a:rPr lang="ar-KW" dirty="0"/>
            </a:br>
            <a:r>
              <a:rPr lang="ar-KW" dirty="0"/>
              <a:t>‫فَـــوْقَــــهُ أُنــهــــي اغـتِــرابـــــي‬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‬I yearn for a safe place </a:t>
            </a:r>
            <a:br>
              <a:rPr lang="en-US" dirty="0"/>
            </a:br>
            <a:r>
              <a:rPr lang="en-US" dirty="0"/>
              <a:t>A home to end my exile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Mushtāqon</a:t>
            </a:r>
            <a:r>
              <a:rPr lang="en-US" dirty="0"/>
              <a:t> </a:t>
            </a:r>
            <a:r>
              <a:rPr lang="en-US" dirty="0" err="1"/>
              <a:t>liṢadren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Fawqahu</a:t>
            </a:r>
            <a:r>
              <a:rPr lang="en-US" dirty="0"/>
              <a:t> ‛</a:t>
            </a:r>
            <a:r>
              <a:rPr lang="en-US" dirty="0" err="1"/>
              <a:t>Unhī</a:t>
            </a:r>
            <a:r>
              <a:rPr lang="en-US" dirty="0"/>
              <a:t> </a:t>
            </a:r>
            <a:r>
              <a:rPr lang="en-US" dirty="0" err="1"/>
              <a:t>Eghtirābī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96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‫وَعَــــدَ الــبــحــــــرُ بــمـــــــــاءٍ‫ </a:t>
            </a:r>
            <a:br>
              <a:rPr lang="ar-KW" dirty="0"/>
            </a:br>
            <a:r>
              <a:rPr lang="ar-KW" dirty="0"/>
              <a:t>عَــطَــشـــي فــيـــه يــــــــــزولُ‬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‬The sea promised me water </a:t>
            </a:r>
            <a:br>
              <a:rPr lang="en-US" dirty="0"/>
            </a:br>
            <a:r>
              <a:rPr lang="en-US" dirty="0"/>
              <a:t>that would quench my thirst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Wa‘adal</a:t>
            </a:r>
            <a:r>
              <a:rPr lang="en-US" dirty="0"/>
              <a:t> </a:t>
            </a:r>
            <a:r>
              <a:rPr lang="en-US" dirty="0" err="1"/>
              <a:t>Baḥru</a:t>
            </a:r>
            <a:r>
              <a:rPr lang="en-US" dirty="0"/>
              <a:t> </a:t>
            </a:r>
            <a:r>
              <a:rPr lang="en-US" dirty="0" err="1"/>
              <a:t>biMā‛en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Aṭashī</a:t>
            </a:r>
            <a:r>
              <a:rPr lang="en-US" dirty="0"/>
              <a:t> </a:t>
            </a:r>
            <a:r>
              <a:rPr lang="en-US" dirty="0" err="1"/>
              <a:t>Fīhi</a:t>
            </a:r>
            <a:r>
              <a:rPr lang="en-US" dirty="0"/>
              <a:t> </a:t>
            </a:r>
            <a:r>
              <a:rPr lang="en-US" dirty="0" err="1"/>
              <a:t>Yazūlu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98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‫لَــــم أجِــــــــــدْ أيَّ ارتـــــــــواءٍ</a:t>
            </a:r>
            <a:br>
              <a:rPr lang="ar-KW" dirty="0"/>
            </a:br>
            <a:r>
              <a:rPr lang="ar-KW" dirty="0"/>
              <a:t>‫أثَـــــــرُ الــمَـــلـــــحِ يـــطـــــولُ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‬But it could not satisfy me</a:t>
            </a:r>
            <a:br>
              <a:rPr lang="en-US" dirty="0"/>
            </a:br>
            <a:r>
              <a:rPr lang="en-US" dirty="0"/>
              <a:t>I can still taste its saltiness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Lam ‛</a:t>
            </a:r>
            <a:r>
              <a:rPr lang="en-US" dirty="0" err="1"/>
              <a:t>Ajed</a:t>
            </a:r>
            <a:r>
              <a:rPr lang="en-US" dirty="0"/>
              <a:t> ‛</a:t>
            </a:r>
            <a:r>
              <a:rPr lang="en-US" dirty="0" err="1"/>
              <a:t>Ayya</a:t>
            </a:r>
            <a:r>
              <a:rPr lang="en-US" dirty="0"/>
              <a:t> </a:t>
            </a:r>
            <a:r>
              <a:rPr lang="en-US" dirty="0" err="1"/>
              <a:t>Ertewā‛en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Atharul</a:t>
            </a:r>
            <a:r>
              <a:rPr lang="en-US" dirty="0"/>
              <a:t> </a:t>
            </a:r>
            <a:r>
              <a:rPr lang="en-US" dirty="0" err="1"/>
              <a:t>Malḥi</a:t>
            </a:r>
            <a:r>
              <a:rPr lang="en-US" dirty="0"/>
              <a:t> </a:t>
            </a:r>
            <a:r>
              <a:rPr lang="en-US" dirty="0" err="1"/>
              <a:t>Yaṭūlu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29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أنـــتَ يــا مـيـنــــاءَ عُـــمْـــــــري‫</a:t>
            </a:r>
            <a:br>
              <a:rPr lang="ar-KW" dirty="0"/>
            </a:br>
            <a:r>
              <a:rPr lang="ar-KW" dirty="0"/>
              <a:t>طــالَ فـي الـبَـحـــرِ اضطِــرابـــي‬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‬You are my life’s harbor </a:t>
            </a:r>
            <a:br>
              <a:rPr lang="en-US" dirty="0"/>
            </a:br>
            <a:r>
              <a:rPr lang="en-US" dirty="0"/>
              <a:t>After years of turbulent seas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Mīnā‛a</a:t>
            </a:r>
            <a:r>
              <a:rPr lang="en-US" dirty="0"/>
              <a:t> ‘</a:t>
            </a:r>
            <a:r>
              <a:rPr lang="en-US" dirty="0" err="1"/>
              <a:t>Umrī</a:t>
            </a:r>
            <a:br>
              <a:rPr lang="en-US" dirty="0"/>
            </a:br>
            <a:r>
              <a:rPr lang="en-US" dirty="0" err="1"/>
              <a:t>Ṭāla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Baḥri</a:t>
            </a:r>
            <a:r>
              <a:rPr lang="en-US" dirty="0"/>
              <a:t> </a:t>
            </a:r>
            <a:r>
              <a:rPr lang="en-US" dirty="0" err="1"/>
              <a:t>Eḍṭirābī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317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‫أنــــا مُـــشـــتــــاقٌ لـِـصَــــــــــدْرٍ</a:t>
            </a:r>
            <a:br>
              <a:rPr lang="ar-KW" dirty="0"/>
            </a:br>
            <a:r>
              <a:rPr lang="ar-KW" dirty="0"/>
              <a:t>‫فَـــوْقَــــهُ أُنــهــــي اغـتِــرابـــــي‬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‬I yearn for a safe place </a:t>
            </a:r>
            <a:br>
              <a:rPr lang="en-US" dirty="0"/>
            </a:br>
            <a:r>
              <a:rPr lang="en-US" dirty="0"/>
              <a:t>A home to end my exile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Mushtāqon</a:t>
            </a:r>
            <a:r>
              <a:rPr lang="en-US" dirty="0"/>
              <a:t> </a:t>
            </a:r>
            <a:r>
              <a:rPr lang="en-US" dirty="0" err="1"/>
              <a:t>liṢadren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Fawqahu</a:t>
            </a:r>
            <a:r>
              <a:rPr lang="en-US" dirty="0"/>
              <a:t> ‛</a:t>
            </a:r>
            <a:r>
              <a:rPr lang="en-US" dirty="0" err="1"/>
              <a:t>Unhī</a:t>
            </a:r>
            <a:r>
              <a:rPr lang="en-US" dirty="0"/>
              <a:t> </a:t>
            </a:r>
            <a:r>
              <a:rPr lang="en-US" dirty="0" err="1"/>
              <a:t>Eghtirābī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92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‫هـــا أنــــا عُـــــدتُ إلـــيـــــــــكَ‫</a:t>
            </a:r>
            <a:br>
              <a:rPr lang="ar-KW" dirty="0"/>
            </a:br>
            <a:r>
              <a:rPr lang="ar-KW" dirty="0"/>
              <a:t>فَــامــنــحِ الـصَّـــدرَ الـرّحــيــــبَ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‬Here I return to you again</a:t>
            </a:r>
            <a:br>
              <a:rPr lang="en-US" dirty="0"/>
            </a:br>
            <a:r>
              <a:rPr lang="en-US"/>
              <a:t>Open Your </a:t>
            </a:r>
            <a:r>
              <a:rPr lang="en-US" dirty="0"/>
              <a:t>arms and embrace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Hā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‘</a:t>
            </a:r>
            <a:r>
              <a:rPr lang="en-US" dirty="0" err="1"/>
              <a:t>Udtu</a:t>
            </a:r>
            <a:r>
              <a:rPr lang="en-US" dirty="0"/>
              <a:t> ‛</a:t>
            </a:r>
            <a:r>
              <a:rPr lang="en-US" dirty="0" err="1"/>
              <a:t>Elayka</a:t>
            </a:r>
            <a:br>
              <a:rPr lang="en-US" dirty="0"/>
            </a:br>
            <a:r>
              <a:rPr lang="en-US" dirty="0" err="1"/>
              <a:t>faMnaḥe</a:t>
            </a:r>
            <a:r>
              <a:rPr lang="en-US" dirty="0"/>
              <a:t> </a:t>
            </a:r>
            <a:r>
              <a:rPr lang="en-US" dirty="0" err="1"/>
              <a:t>Ṣṣadra</a:t>
            </a:r>
            <a:r>
              <a:rPr lang="en-US" dirty="0"/>
              <a:t> </a:t>
            </a:r>
            <a:r>
              <a:rPr lang="en-US" dirty="0" err="1"/>
              <a:t>Rraḥība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66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‫طِـلْـبَــتــــي بَــيـــنَ يَـــديـــــــــكَ</a:t>
            </a:r>
            <a:br>
              <a:rPr lang="ar-KW" dirty="0"/>
            </a:br>
            <a:r>
              <a:rPr lang="ar-KW" dirty="0"/>
              <a:t>‫يــــــا إلــــهًـــا مُـسـتَـجـــيـــبــــا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‬My request is in Your hands</a:t>
            </a:r>
            <a:br>
              <a:rPr lang="en-US" dirty="0"/>
            </a:br>
            <a:r>
              <a:rPr lang="en-US" dirty="0"/>
              <a:t>Oh faithful God to answer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Ṭelbatī</a:t>
            </a:r>
            <a:r>
              <a:rPr lang="en-US" dirty="0"/>
              <a:t> </a:t>
            </a:r>
            <a:r>
              <a:rPr lang="en-US" dirty="0" err="1"/>
              <a:t>Bayna</a:t>
            </a:r>
            <a:r>
              <a:rPr lang="en-US" dirty="0"/>
              <a:t> </a:t>
            </a:r>
            <a:r>
              <a:rPr lang="en-US" dirty="0" err="1"/>
              <a:t>Yadayka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Elāhan</a:t>
            </a:r>
            <a:r>
              <a:rPr lang="en-US" dirty="0"/>
              <a:t> </a:t>
            </a:r>
            <a:r>
              <a:rPr lang="en-US" dirty="0" err="1"/>
              <a:t>Mustajība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91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أنـــتَ يــا مـيـنــــاءَ عُـــمْـــــــري‫</a:t>
            </a:r>
            <a:br>
              <a:rPr lang="ar-KW" dirty="0"/>
            </a:br>
            <a:r>
              <a:rPr lang="ar-KW" dirty="0"/>
              <a:t>طــالَ فـي الـبَـحـــرِ اضطِــرابـــي‬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‬You are my life’s harbor </a:t>
            </a:r>
            <a:br>
              <a:rPr lang="en-US" dirty="0"/>
            </a:br>
            <a:r>
              <a:rPr lang="en-US" dirty="0"/>
              <a:t>After years of turbulent seas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Mīnā‛a</a:t>
            </a:r>
            <a:r>
              <a:rPr lang="en-US" dirty="0"/>
              <a:t> ‘</a:t>
            </a:r>
            <a:r>
              <a:rPr lang="en-US" dirty="0" err="1"/>
              <a:t>Umrī</a:t>
            </a:r>
            <a:br>
              <a:rPr lang="en-US" dirty="0"/>
            </a:br>
            <a:r>
              <a:rPr lang="en-US" dirty="0" err="1"/>
              <a:t>Ṭāla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Baḥri</a:t>
            </a:r>
            <a:r>
              <a:rPr lang="en-US" dirty="0"/>
              <a:t> </a:t>
            </a:r>
            <a:r>
              <a:rPr lang="en-US" dirty="0" err="1"/>
              <a:t>Eḍṭirābī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38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‫أنــــا مُـــشـــتــــاقٌ لـِـصَــــــــــدْرٍ</a:t>
            </a:r>
            <a:br>
              <a:rPr lang="ar-KW" dirty="0"/>
            </a:br>
            <a:r>
              <a:rPr lang="ar-KW" dirty="0"/>
              <a:t>‫فَـــوْقَــــهُ أُنــهــــي اغـتِــرابـــــي‬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‬I yearn for a safe place </a:t>
            </a:r>
            <a:br>
              <a:rPr lang="en-US" dirty="0"/>
            </a:br>
            <a:r>
              <a:rPr lang="en-US" dirty="0"/>
              <a:t>A home to end my exile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Mushtāqon</a:t>
            </a:r>
            <a:r>
              <a:rPr lang="en-US" dirty="0"/>
              <a:t> </a:t>
            </a:r>
            <a:r>
              <a:rPr lang="en-US" dirty="0" err="1"/>
              <a:t>liṢadren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Fawqahu</a:t>
            </a:r>
            <a:r>
              <a:rPr lang="en-US" dirty="0"/>
              <a:t> ‛</a:t>
            </a:r>
            <a:r>
              <a:rPr lang="en-US" dirty="0" err="1"/>
              <a:t>Unhī</a:t>
            </a:r>
            <a:r>
              <a:rPr lang="en-US" dirty="0"/>
              <a:t> </a:t>
            </a:r>
            <a:r>
              <a:rPr lang="en-US" dirty="0" err="1"/>
              <a:t>Eghtirābī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08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66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C331A18E-1028-4B3F-AB05-ABC9A3E8D12E}" vid="{7A22E75A-666E-4F78-A40D-70F96961C7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973</TotalTime>
  <Words>449</Words>
  <Application>Microsoft Office PowerPoint</Application>
  <PresentationFormat>Widescreen</PresentationFormat>
  <Paragraphs>46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Times New Roman</vt:lpstr>
      <vt:lpstr>Calibri</vt:lpstr>
      <vt:lpstr>Calibri Light</vt:lpstr>
      <vt:lpstr>AramaicShimo</vt:lpstr>
      <vt:lpstr>Arial</vt:lpstr>
      <vt:lpstr>6_Office Theme</vt:lpstr>
      <vt:lpstr>يـــا مــيــنـــاءَ عُــمـــــري</vt:lpstr>
      <vt:lpstr>نَــهَـــــــبَ الـبَـحـــــرُ سِــنـيـنـــــي وسَــبَــى أحـــلـــــى مَـــحَـــــــاري‬</vt:lpstr>
      <vt:lpstr>شَــــبَّ فــي الــبُــــؤسِ أنــيـــنـــي‬ ‫وذَوى زَهْـــــرُ اخْــــضِـــــــراري‬</vt:lpstr>
      <vt:lpstr>أنـــتَ يــا مـيـنــــاءَ عُـــمْـــــــري‫ طــالَ فـي الـبَـحـــرِ اضطِــرابـــي‬</vt:lpstr>
      <vt:lpstr>‫أنــــا مُـــشـــتــــاقٌ لـِـصَــــــــــدْرٍ ‫فَـــوْقَــــهُ أُنــهــــي اغـتِــرابـــــي‬</vt:lpstr>
      <vt:lpstr>‫وَعَــــدَ الــبــحــــــرُ بــمـــــــــاءٍ‫  عَــطَــشـــي فــيـــه يــــــــــزولُ‬</vt:lpstr>
      <vt:lpstr>‫لَــــم أجِــــــــــدْ أيَّ ارتـــــــــواءٍ ‫أثَـــــــرُ الــمَـــلـــــحِ يـــطـــــولُ</vt:lpstr>
      <vt:lpstr>أنـــتَ يــا مـيـنــــاءَ عُـــمْـــــــري‫ طــالَ فـي الـبَـحـــرِ اضطِــرابـــي‬</vt:lpstr>
      <vt:lpstr>‫أنــــا مُـــشـــتــــاقٌ لـِـصَــــــــــدْرٍ ‫فَـــوْقَــــهُ أُنــهــــي اغـتِــرابـــــي‬</vt:lpstr>
      <vt:lpstr>‫هـــا أنــــا عُـــــدتُ إلـــيـــــــــكَ‫ فَــامــنــحِ الـصَّـــدرَ الـرّحــيــــبَ</vt:lpstr>
      <vt:lpstr>‫طِـلْـبَــتــــي بَــيـــنَ يَـــديـــــــــكَ ‫يــــــا إلــــهًـــا مُـسـتَـجـــيـــبــــا</vt:lpstr>
      <vt:lpstr>أنـــتَ يــا مـيـنــــاءَ عُـــمْـــــــري‫ طــالَ فـي الـبَـحـــرِ اضطِــرابـــي‬</vt:lpstr>
      <vt:lpstr>‫أنــــا مُـــشـــتــــاقٌ لـِـصَــــــــــدْرٍ ‫فَـــوْقَــــهُ أُنــهــــي اغـتِــرابـــــي‬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Mīnā‛a ‘Umrī - يا ميناء عمري</dc:title>
  <dc:subject>If it was not Yours</dc:subject>
  <dc:creator>Nizart</dc:creator>
  <cp:keywords>2021</cp:keywords>
  <cp:lastModifiedBy>Pascale Hage</cp:lastModifiedBy>
  <cp:revision>259</cp:revision>
  <dcterms:created xsi:type="dcterms:W3CDTF">2014-06-01T05:24:09Z</dcterms:created>
  <dcterms:modified xsi:type="dcterms:W3CDTF">2025-04-19T06:14:08Z</dcterms:modified>
</cp:coreProperties>
</file>