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21"/>
  </p:notesMasterIdLst>
  <p:handoutMasterIdLst>
    <p:handoutMasterId r:id="rId22"/>
  </p:handoutMasterIdLst>
  <p:sldIdLst>
    <p:sldId id="256" r:id="rId2"/>
    <p:sldId id="257" r:id="rId3"/>
    <p:sldId id="258" r:id="rId4"/>
    <p:sldId id="260" r:id="rId5"/>
    <p:sldId id="259" r:id="rId6"/>
    <p:sldId id="285" r:id="rId7"/>
    <p:sldId id="286" r:id="rId8"/>
    <p:sldId id="265" r:id="rId9"/>
    <p:sldId id="266" r:id="rId10"/>
    <p:sldId id="287" r:id="rId11"/>
    <p:sldId id="288" r:id="rId12"/>
    <p:sldId id="289" r:id="rId13"/>
    <p:sldId id="290" r:id="rId14"/>
    <p:sldId id="267" r:id="rId15"/>
    <p:sldId id="268" r:id="rId16"/>
    <p:sldId id="291" r:id="rId17"/>
    <p:sldId id="292" r:id="rId18"/>
    <p:sldId id="293" r:id="rId19"/>
    <p:sldId id="29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D779EC5-7840-483C-BB6D-771035D7561B}" v="6" dt="2020-05-06T18:35:01.49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558" autoAdjust="0"/>
    <p:restoredTop sz="94674"/>
  </p:normalViewPr>
  <p:slideViewPr>
    <p:cSldViewPr snapToGrid="0" snapToObjects="1">
      <p:cViewPr varScale="1">
        <p:scale>
          <a:sx n="48" d="100"/>
          <a:sy n="48" d="100"/>
        </p:scale>
        <p:origin x="64" y="27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oney Funny" userId="4338458a21b77d3f" providerId="LiveId" clId="{004C0441-874A-4BDD-B139-AFDC80B28740}"/>
    <pc:docChg chg="undo redo custSel addSld delSld modSld">
      <pc:chgData name="Honey Funny" userId="4338458a21b77d3f" providerId="LiveId" clId="{004C0441-874A-4BDD-B139-AFDC80B28740}" dt="2020-05-04T21:44:04.207" v="999" actId="20577"/>
      <pc:docMkLst>
        <pc:docMk/>
      </pc:docMkLst>
      <pc:sldChg chg="addSp modSp mod">
        <pc:chgData name="Honey Funny" userId="4338458a21b77d3f" providerId="LiveId" clId="{004C0441-874A-4BDD-B139-AFDC80B28740}" dt="2020-05-04T21:09:11.665" v="10"/>
        <pc:sldMkLst>
          <pc:docMk/>
          <pc:sldMk cId="707032664" sldId="256"/>
        </pc:sldMkLst>
        <pc:spChg chg="add mod">
          <ac:chgData name="Honey Funny" userId="4338458a21b77d3f" providerId="LiveId" clId="{004C0441-874A-4BDD-B139-AFDC80B28740}" dt="2020-05-04T21:09:11.665" v="10"/>
          <ac:spMkLst>
            <pc:docMk/>
            <pc:sldMk cId="707032664" sldId="256"/>
            <ac:spMk id="8" creationId="{92C2DFA4-1833-46B3-90B5-D3E05357E232}"/>
          </ac:spMkLst>
        </pc:spChg>
        <pc:spChg chg="add mod">
          <ac:chgData name="Honey Funny" userId="4338458a21b77d3f" providerId="LiveId" clId="{004C0441-874A-4BDD-B139-AFDC80B28740}" dt="2020-05-04T21:09:11.665" v="10"/>
          <ac:spMkLst>
            <pc:docMk/>
            <pc:sldMk cId="707032664" sldId="256"/>
            <ac:spMk id="9" creationId="{6A117C3C-8002-46E5-992A-9EF1FE2CBA8E}"/>
          </ac:spMkLst>
        </pc:spChg>
        <pc:spChg chg="add mod">
          <ac:chgData name="Honey Funny" userId="4338458a21b77d3f" providerId="LiveId" clId="{004C0441-874A-4BDD-B139-AFDC80B28740}" dt="2020-05-04T21:09:11.665" v="10"/>
          <ac:spMkLst>
            <pc:docMk/>
            <pc:sldMk cId="707032664" sldId="256"/>
            <ac:spMk id="10" creationId="{A02C0F9A-80DF-4F68-AA14-526494E15F3B}"/>
          </ac:spMkLst>
        </pc:spChg>
        <pc:spChg chg="mod">
          <ac:chgData name="Honey Funny" userId="4338458a21b77d3f" providerId="LiveId" clId="{004C0441-874A-4BDD-B139-AFDC80B28740}" dt="2020-05-04T21:09:09.035" v="9" actId="12788"/>
          <ac:spMkLst>
            <pc:docMk/>
            <pc:sldMk cId="707032664" sldId="256"/>
            <ac:spMk id="11" creationId="{3799D356-0D2C-4777-B1AB-779EE02FD6E6}"/>
          </ac:spMkLst>
        </pc:spChg>
        <pc:spChg chg="mod">
          <ac:chgData name="Honey Funny" userId="4338458a21b77d3f" providerId="LiveId" clId="{004C0441-874A-4BDD-B139-AFDC80B28740}" dt="2020-05-04T21:09:09.035" v="9" actId="12788"/>
          <ac:spMkLst>
            <pc:docMk/>
            <pc:sldMk cId="707032664" sldId="256"/>
            <ac:spMk id="12" creationId="{82F5059D-0497-4E97-BB97-43D6787B1981}"/>
          </ac:spMkLst>
        </pc:spChg>
        <pc:spChg chg="mod">
          <ac:chgData name="Honey Funny" userId="4338458a21b77d3f" providerId="LiveId" clId="{004C0441-874A-4BDD-B139-AFDC80B28740}" dt="2020-05-04T21:09:09.035" v="9" actId="12788"/>
          <ac:spMkLst>
            <pc:docMk/>
            <pc:sldMk cId="707032664" sldId="256"/>
            <ac:spMk id="13" creationId="{CE0B1277-1347-42FD-AB96-7585F7DB3D05}"/>
          </ac:spMkLst>
        </pc:spChg>
        <pc:spChg chg="add mod">
          <ac:chgData name="Honey Funny" userId="4338458a21b77d3f" providerId="LiveId" clId="{004C0441-874A-4BDD-B139-AFDC80B28740}" dt="2020-05-04T21:09:11.665" v="10"/>
          <ac:spMkLst>
            <pc:docMk/>
            <pc:sldMk cId="707032664" sldId="256"/>
            <ac:spMk id="14" creationId="{80A67D8C-154B-4D92-9A2F-2B64C045F1B2}"/>
          </ac:spMkLst>
        </pc:spChg>
        <pc:spChg chg="mod">
          <ac:chgData name="Honey Funny" userId="4338458a21b77d3f" providerId="LiveId" clId="{004C0441-874A-4BDD-B139-AFDC80B28740}" dt="2020-05-04T21:07:17.130" v="3"/>
          <ac:spMkLst>
            <pc:docMk/>
            <pc:sldMk cId="707032664" sldId="256"/>
            <ac:spMk id="15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07:17.130" v="3"/>
          <ac:spMkLst>
            <pc:docMk/>
            <pc:sldMk cId="707032664" sldId="256"/>
            <ac:spMk id="16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07:17.200" v="4" actId="27636"/>
          <ac:spMkLst>
            <pc:docMk/>
            <pc:sldMk cId="707032664" sldId="256"/>
            <ac:spMk id="17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09:11.665" v="10"/>
          <ac:spMkLst>
            <pc:docMk/>
            <pc:sldMk cId="707032664" sldId="256"/>
            <ac:spMk id="18" creationId="{AF844CB5-69A7-4D5A-BD68-A74C073FE784}"/>
          </ac:spMkLst>
        </pc:spChg>
        <pc:spChg chg="add mod">
          <ac:chgData name="Honey Funny" userId="4338458a21b77d3f" providerId="LiveId" clId="{004C0441-874A-4BDD-B139-AFDC80B28740}" dt="2020-05-04T21:09:11.665" v="10"/>
          <ac:spMkLst>
            <pc:docMk/>
            <pc:sldMk cId="707032664" sldId="256"/>
            <ac:spMk id="19" creationId="{56A2C23F-18CF-47AD-8BFA-66992FA2B064}"/>
          </ac:spMkLst>
        </pc:spChg>
      </pc:sldChg>
      <pc:sldChg chg="addSp delSp modSp mod">
        <pc:chgData name="Honey Funny" userId="4338458a21b77d3f" providerId="LiveId" clId="{004C0441-874A-4BDD-B139-AFDC80B28740}" dt="2020-05-04T21:23:50.858" v="221" actId="20577"/>
        <pc:sldMkLst>
          <pc:docMk/>
          <pc:sldMk cId="2522471724" sldId="257"/>
        </pc:sldMkLst>
        <pc:spChg chg="mod">
          <ac:chgData name="Honey Funny" userId="4338458a21b77d3f" providerId="LiveId" clId="{004C0441-874A-4BDD-B139-AFDC80B28740}" dt="2020-05-04T21:13:45.237" v="43" actId="20577"/>
          <ac:spMkLst>
            <pc:docMk/>
            <pc:sldMk cId="2522471724" sldId="257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23:50.858" v="221" actId="20577"/>
          <ac:spMkLst>
            <pc:docMk/>
            <pc:sldMk cId="2522471724" sldId="257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2522471724" sldId="257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15:07.240" v="74" actId="20577"/>
          <ac:spMkLst>
            <pc:docMk/>
            <pc:sldMk cId="2522471724" sldId="257"/>
            <ac:spMk id="5" creationId="{2F26E474-CBDB-41CA-B059-8DB762493345}"/>
          </ac:spMkLst>
        </pc:spChg>
      </pc:sldChg>
      <pc:sldChg chg="addSp delSp modSp mod">
        <pc:chgData name="Honey Funny" userId="4338458a21b77d3f" providerId="LiveId" clId="{004C0441-874A-4BDD-B139-AFDC80B28740}" dt="2020-05-04T21:43:15.890" v="991" actId="207"/>
        <pc:sldMkLst>
          <pc:docMk/>
          <pc:sldMk cId="3804422996" sldId="258"/>
        </pc:sldMkLst>
        <pc:spChg chg="mod">
          <ac:chgData name="Honey Funny" userId="4338458a21b77d3f" providerId="LiveId" clId="{004C0441-874A-4BDD-B139-AFDC80B28740}" dt="2020-05-04T21:22:01.500" v="168" actId="20577"/>
          <ac:spMkLst>
            <pc:docMk/>
            <pc:sldMk cId="3804422996" sldId="258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43:15.890" v="991" actId="207"/>
          <ac:spMkLst>
            <pc:docMk/>
            <pc:sldMk cId="3804422996" sldId="258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3804422996" sldId="258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22:03.566" v="169" actId="20577"/>
          <ac:spMkLst>
            <pc:docMk/>
            <pc:sldMk cId="3804422996" sldId="258"/>
            <ac:spMk id="5" creationId="{410B9C90-3FF7-4C24-A797-43AEBED3B12E}"/>
          </ac:spMkLst>
        </pc:spChg>
      </pc:sldChg>
      <pc:sldChg chg="addSp delSp modSp mod">
        <pc:chgData name="Honey Funny" userId="4338458a21b77d3f" providerId="LiveId" clId="{004C0441-874A-4BDD-B139-AFDC80B28740}" dt="2020-05-04T21:30:42.430" v="507" actId="20577"/>
        <pc:sldMkLst>
          <pc:docMk/>
          <pc:sldMk cId="1985300741" sldId="259"/>
        </pc:sldMkLst>
        <pc:spChg chg="mod">
          <ac:chgData name="Honey Funny" userId="4338458a21b77d3f" providerId="LiveId" clId="{004C0441-874A-4BDD-B139-AFDC80B28740}" dt="2020-05-04T21:29:11.994" v="438" actId="20577"/>
          <ac:spMkLst>
            <pc:docMk/>
            <pc:sldMk cId="1985300741" sldId="259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30:42.430" v="507" actId="20577"/>
          <ac:spMkLst>
            <pc:docMk/>
            <pc:sldMk cId="1985300741" sldId="259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1985300741" sldId="259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30:01.494" v="483" actId="20577"/>
          <ac:spMkLst>
            <pc:docMk/>
            <pc:sldMk cId="1985300741" sldId="259"/>
            <ac:spMk id="5" creationId="{47DBF5F8-C0B7-4FE4-865F-742F0BFCC644}"/>
          </ac:spMkLst>
        </pc:spChg>
      </pc:sldChg>
      <pc:sldChg chg="addSp delSp modSp mod">
        <pc:chgData name="Honey Funny" userId="4338458a21b77d3f" providerId="LiveId" clId="{004C0441-874A-4BDD-B139-AFDC80B28740}" dt="2020-05-04T21:28:15.437" v="403" actId="20577"/>
        <pc:sldMkLst>
          <pc:docMk/>
          <pc:sldMk cId="3032852749" sldId="260"/>
        </pc:sldMkLst>
        <pc:spChg chg="mod">
          <ac:chgData name="Honey Funny" userId="4338458a21b77d3f" providerId="LiveId" clId="{004C0441-874A-4BDD-B139-AFDC80B28740}" dt="2020-05-04T21:26:01.186" v="321" actId="20577"/>
          <ac:spMkLst>
            <pc:docMk/>
            <pc:sldMk cId="3032852749" sldId="260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28:15.437" v="403" actId="20577"/>
          <ac:spMkLst>
            <pc:docMk/>
            <pc:sldMk cId="3032852749" sldId="260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3032852749" sldId="260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27:23.546" v="367" actId="20577"/>
          <ac:spMkLst>
            <pc:docMk/>
            <pc:sldMk cId="3032852749" sldId="260"/>
            <ac:spMk id="5" creationId="{D82B45EC-A3BF-4F00-9125-6205220426F7}"/>
          </ac:spMkLst>
        </pc:spChg>
      </pc:sldChg>
      <pc:sldChg chg="addSp delSp modSp del">
        <pc:chgData name="Honey Funny" userId="4338458a21b77d3f" providerId="LiveId" clId="{004C0441-874A-4BDD-B139-AFDC80B28740}" dt="2020-05-04T21:37:16.869" v="724" actId="47"/>
        <pc:sldMkLst>
          <pc:docMk/>
          <pc:sldMk cId="1918653250" sldId="261"/>
        </pc:sldMkLst>
        <pc:spChg chg="mod">
          <ac:chgData name="Honey Funny" userId="4338458a21b77d3f" providerId="LiveId" clId="{004C0441-874A-4BDD-B139-AFDC80B28740}" dt="2020-05-04T21:07:23.428" v="5"/>
          <ac:spMkLst>
            <pc:docMk/>
            <pc:sldMk cId="1918653250" sldId="261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07:23.428" v="5"/>
          <ac:spMkLst>
            <pc:docMk/>
            <pc:sldMk cId="1918653250" sldId="261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1918653250" sldId="261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07:23.428" v="5"/>
          <ac:spMkLst>
            <pc:docMk/>
            <pc:sldMk cId="1918653250" sldId="261"/>
            <ac:spMk id="5" creationId="{DE87D63A-09DF-42F2-9383-964BE4E7A4A8}"/>
          </ac:spMkLst>
        </pc:spChg>
      </pc:sldChg>
      <pc:sldChg chg="addSp delSp modSp del">
        <pc:chgData name="Honey Funny" userId="4338458a21b77d3f" providerId="LiveId" clId="{004C0441-874A-4BDD-B139-AFDC80B28740}" dt="2020-05-04T21:37:17.399" v="725" actId="47"/>
        <pc:sldMkLst>
          <pc:docMk/>
          <pc:sldMk cId="2442090381" sldId="262"/>
        </pc:sldMkLst>
        <pc:spChg chg="mod">
          <ac:chgData name="Honey Funny" userId="4338458a21b77d3f" providerId="LiveId" clId="{004C0441-874A-4BDD-B139-AFDC80B28740}" dt="2020-05-04T21:07:23.428" v="5"/>
          <ac:spMkLst>
            <pc:docMk/>
            <pc:sldMk cId="2442090381" sldId="262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07:23.428" v="5"/>
          <ac:spMkLst>
            <pc:docMk/>
            <pc:sldMk cId="2442090381" sldId="262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2442090381" sldId="262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07:23.428" v="5"/>
          <ac:spMkLst>
            <pc:docMk/>
            <pc:sldMk cId="2442090381" sldId="262"/>
            <ac:spMk id="5" creationId="{1655FAD1-3671-4E43-A0FE-8D5C147C3270}"/>
          </ac:spMkLst>
        </pc:spChg>
      </pc:sldChg>
      <pc:sldChg chg="addSp delSp modSp del">
        <pc:chgData name="Honey Funny" userId="4338458a21b77d3f" providerId="LiveId" clId="{004C0441-874A-4BDD-B139-AFDC80B28740}" dt="2020-05-04T21:37:25.923" v="729" actId="47"/>
        <pc:sldMkLst>
          <pc:docMk/>
          <pc:sldMk cId="1729886142" sldId="263"/>
        </pc:sldMkLst>
        <pc:spChg chg="mod">
          <ac:chgData name="Honey Funny" userId="4338458a21b77d3f" providerId="LiveId" clId="{004C0441-874A-4BDD-B139-AFDC80B28740}" dt="2020-05-04T21:07:23.428" v="5"/>
          <ac:spMkLst>
            <pc:docMk/>
            <pc:sldMk cId="1729886142" sldId="263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07:23.428" v="5"/>
          <ac:spMkLst>
            <pc:docMk/>
            <pc:sldMk cId="1729886142" sldId="263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1729886142" sldId="263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07:23.428" v="5"/>
          <ac:spMkLst>
            <pc:docMk/>
            <pc:sldMk cId="1729886142" sldId="263"/>
            <ac:spMk id="5" creationId="{FF2BAA28-FBBC-4B7E-9112-A35563265A8D}"/>
          </ac:spMkLst>
        </pc:spChg>
      </pc:sldChg>
      <pc:sldChg chg="addSp delSp modSp del">
        <pc:chgData name="Honey Funny" userId="4338458a21b77d3f" providerId="LiveId" clId="{004C0441-874A-4BDD-B139-AFDC80B28740}" dt="2020-05-04T21:37:26.619" v="730" actId="47"/>
        <pc:sldMkLst>
          <pc:docMk/>
          <pc:sldMk cId="4166628401" sldId="264"/>
        </pc:sldMkLst>
        <pc:spChg chg="mod">
          <ac:chgData name="Honey Funny" userId="4338458a21b77d3f" providerId="LiveId" clId="{004C0441-874A-4BDD-B139-AFDC80B28740}" dt="2020-05-04T21:07:23.428" v="5"/>
          <ac:spMkLst>
            <pc:docMk/>
            <pc:sldMk cId="4166628401" sldId="264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07:23.428" v="5"/>
          <ac:spMkLst>
            <pc:docMk/>
            <pc:sldMk cId="4166628401" sldId="264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4166628401" sldId="264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07:23.428" v="5"/>
          <ac:spMkLst>
            <pc:docMk/>
            <pc:sldMk cId="4166628401" sldId="264"/>
            <ac:spMk id="5" creationId="{E8891CBD-7CF1-43D8-90AC-8751608D1568}"/>
          </ac:spMkLst>
        </pc:spChg>
      </pc:sldChg>
      <pc:sldChg chg="addSp delSp modSp mod">
        <pc:chgData name="Honey Funny" userId="4338458a21b77d3f" providerId="LiveId" clId="{004C0441-874A-4BDD-B139-AFDC80B28740}" dt="2020-05-04T21:36:31.054" v="704" actId="20577"/>
        <pc:sldMkLst>
          <pc:docMk/>
          <pc:sldMk cId="969028493" sldId="265"/>
        </pc:sldMkLst>
        <pc:spChg chg="mod">
          <ac:chgData name="Honey Funny" userId="4338458a21b77d3f" providerId="LiveId" clId="{004C0441-874A-4BDD-B139-AFDC80B28740}" dt="2020-05-04T21:31:51.309" v="533" actId="20577"/>
          <ac:spMkLst>
            <pc:docMk/>
            <pc:sldMk cId="969028493" sldId="265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36:31.054" v="704" actId="20577"/>
          <ac:spMkLst>
            <pc:docMk/>
            <pc:sldMk cId="969028493" sldId="265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969028493" sldId="265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32:54.694" v="582" actId="20577"/>
          <ac:spMkLst>
            <pc:docMk/>
            <pc:sldMk cId="969028493" sldId="265"/>
            <ac:spMk id="5" creationId="{C7E6D925-13A2-4CE7-87A1-4695861FFBAC}"/>
          </ac:spMkLst>
        </pc:spChg>
      </pc:sldChg>
      <pc:sldChg chg="addSp delSp modSp mod">
        <pc:chgData name="Honey Funny" userId="4338458a21b77d3f" providerId="LiveId" clId="{004C0441-874A-4BDD-B139-AFDC80B28740}" dt="2020-05-04T21:43:34.753" v="993" actId="20577"/>
        <pc:sldMkLst>
          <pc:docMk/>
          <pc:sldMk cId="1133570922" sldId="266"/>
        </pc:sldMkLst>
        <pc:spChg chg="mod">
          <ac:chgData name="Honey Funny" userId="4338458a21b77d3f" providerId="LiveId" clId="{004C0441-874A-4BDD-B139-AFDC80B28740}" dt="2020-05-04T21:35:23.677" v="667" actId="20577"/>
          <ac:spMkLst>
            <pc:docMk/>
            <pc:sldMk cId="1133570922" sldId="266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43:34.753" v="993" actId="20577"/>
          <ac:spMkLst>
            <pc:docMk/>
            <pc:sldMk cId="1133570922" sldId="266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1133570922" sldId="266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36:04.034" v="703" actId="20577"/>
          <ac:spMkLst>
            <pc:docMk/>
            <pc:sldMk cId="1133570922" sldId="266"/>
            <ac:spMk id="5" creationId="{FFD5302A-0B3F-41DE-9570-0D6CBE5C54C4}"/>
          </ac:spMkLst>
        </pc:spChg>
      </pc:sldChg>
      <pc:sldChg chg="addSp delSp modSp mod">
        <pc:chgData name="Honey Funny" userId="4338458a21b77d3f" providerId="LiveId" clId="{004C0441-874A-4BDD-B139-AFDC80B28740}" dt="2020-05-04T21:40:34.364" v="827" actId="20577"/>
        <pc:sldMkLst>
          <pc:docMk/>
          <pc:sldMk cId="1644353739" sldId="267"/>
        </pc:sldMkLst>
        <pc:spChg chg="mod">
          <ac:chgData name="Honey Funny" userId="4338458a21b77d3f" providerId="LiveId" clId="{004C0441-874A-4BDD-B139-AFDC80B28740}" dt="2020-05-04T21:38:06.782" v="752" actId="20577"/>
          <ac:spMkLst>
            <pc:docMk/>
            <pc:sldMk cId="1644353739" sldId="267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40:34.364" v="827" actId="20577"/>
          <ac:spMkLst>
            <pc:docMk/>
            <pc:sldMk cId="1644353739" sldId="267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1644353739" sldId="267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39:20.608" v="804" actId="20577"/>
          <ac:spMkLst>
            <pc:docMk/>
            <pc:sldMk cId="1644353739" sldId="267"/>
            <ac:spMk id="5" creationId="{B6A15425-ADB4-465A-A0D5-95746F4A4748}"/>
          </ac:spMkLst>
        </pc:spChg>
      </pc:sldChg>
      <pc:sldChg chg="addSp delSp modSp mod">
        <pc:chgData name="Honey Funny" userId="4338458a21b77d3f" providerId="LiveId" clId="{004C0441-874A-4BDD-B139-AFDC80B28740}" dt="2020-05-04T21:44:04.207" v="999" actId="20577"/>
        <pc:sldMkLst>
          <pc:docMk/>
          <pc:sldMk cId="2800471513" sldId="268"/>
        </pc:sldMkLst>
        <pc:spChg chg="mod">
          <ac:chgData name="Honey Funny" userId="4338458a21b77d3f" providerId="LiveId" clId="{004C0441-874A-4BDD-B139-AFDC80B28740}" dt="2020-05-04T21:40:58.024" v="853" actId="20577"/>
          <ac:spMkLst>
            <pc:docMk/>
            <pc:sldMk cId="2800471513" sldId="268"/>
            <ac:spMk id="2" creationId="{00000000-0000-0000-0000-000000000000}"/>
          </ac:spMkLst>
        </pc:spChg>
        <pc:spChg chg="mod">
          <ac:chgData name="Honey Funny" userId="4338458a21b77d3f" providerId="LiveId" clId="{004C0441-874A-4BDD-B139-AFDC80B28740}" dt="2020-05-04T21:44:04.207" v="999" actId="20577"/>
          <ac:spMkLst>
            <pc:docMk/>
            <pc:sldMk cId="2800471513" sldId="268"/>
            <ac:spMk id="3" creationId="{00000000-0000-0000-0000-000000000000}"/>
          </ac:spMkLst>
        </pc:spChg>
        <pc:spChg chg="del mod">
          <ac:chgData name="Honey Funny" userId="4338458a21b77d3f" providerId="LiveId" clId="{004C0441-874A-4BDD-B139-AFDC80B28740}" dt="2020-05-04T21:07:23.428" v="5"/>
          <ac:spMkLst>
            <pc:docMk/>
            <pc:sldMk cId="2800471513" sldId="268"/>
            <ac:spMk id="4" creationId="{00000000-0000-0000-0000-000000000000}"/>
          </ac:spMkLst>
        </pc:spChg>
        <pc:spChg chg="add mod">
          <ac:chgData name="Honey Funny" userId="4338458a21b77d3f" providerId="LiveId" clId="{004C0441-874A-4BDD-B139-AFDC80B28740}" dt="2020-05-04T21:41:44.215" v="894" actId="20577"/>
          <ac:spMkLst>
            <pc:docMk/>
            <pc:sldMk cId="2800471513" sldId="268"/>
            <ac:spMk id="5" creationId="{46009D7D-1686-413A-9109-537B9192DCCA}"/>
          </ac:spMkLst>
        </pc:spChg>
      </pc:sldChg>
      <pc:sldChg chg="add del">
        <pc:chgData name="Honey Funny" userId="4338458a21b77d3f" providerId="LiveId" clId="{004C0441-874A-4BDD-B139-AFDC80B28740}" dt="2020-05-04T21:31:15.080" v="509" actId="47"/>
        <pc:sldMkLst>
          <pc:docMk/>
          <pc:sldMk cId="2605164353" sldId="269"/>
        </pc:sldMkLst>
      </pc:sldChg>
      <pc:sldChg chg="add del">
        <pc:chgData name="Honey Funny" userId="4338458a21b77d3f" providerId="LiveId" clId="{004C0441-874A-4BDD-B139-AFDC80B28740}" dt="2020-05-04T21:31:15.581" v="510" actId="47"/>
        <pc:sldMkLst>
          <pc:docMk/>
          <pc:sldMk cId="445011523" sldId="270"/>
        </pc:sldMkLst>
      </pc:sldChg>
      <pc:sldChg chg="add del">
        <pc:chgData name="Honey Funny" userId="4338458a21b77d3f" providerId="LiveId" clId="{004C0441-874A-4BDD-B139-AFDC80B28740}" dt="2020-05-04T21:37:17.997" v="726" actId="47"/>
        <pc:sldMkLst>
          <pc:docMk/>
          <pc:sldMk cId="1936587213" sldId="271"/>
        </pc:sldMkLst>
      </pc:sldChg>
      <pc:sldChg chg="add del">
        <pc:chgData name="Honey Funny" userId="4338458a21b77d3f" providerId="LiveId" clId="{004C0441-874A-4BDD-B139-AFDC80B28740}" dt="2020-05-04T21:37:18.761" v="727" actId="47"/>
        <pc:sldMkLst>
          <pc:docMk/>
          <pc:sldMk cId="2929723041" sldId="272"/>
        </pc:sldMkLst>
      </pc:sldChg>
      <pc:sldChg chg="add del">
        <pc:chgData name="Honey Funny" userId="4338458a21b77d3f" providerId="LiveId" clId="{004C0441-874A-4BDD-B139-AFDC80B28740}" dt="2020-05-04T21:37:27.488" v="731" actId="47"/>
        <pc:sldMkLst>
          <pc:docMk/>
          <pc:sldMk cId="2123532147" sldId="273"/>
        </pc:sldMkLst>
      </pc:sldChg>
      <pc:sldChg chg="add del">
        <pc:chgData name="Honey Funny" userId="4338458a21b77d3f" providerId="LiveId" clId="{004C0441-874A-4BDD-B139-AFDC80B28740}" dt="2020-05-04T21:37:28.317" v="732" actId="47"/>
        <pc:sldMkLst>
          <pc:docMk/>
          <pc:sldMk cId="2505714473" sldId="274"/>
        </pc:sldMkLst>
      </pc:sldChg>
      <pc:sldChg chg="add">
        <pc:chgData name="Honey Funny" userId="4338458a21b77d3f" providerId="LiveId" clId="{004C0441-874A-4BDD-B139-AFDC80B28740}" dt="2020-05-04T21:31:07.552" v="508"/>
        <pc:sldMkLst>
          <pc:docMk/>
          <pc:sldMk cId="934601660" sldId="275"/>
        </pc:sldMkLst>
      </pc:sldChg>
      <pc:sldChg chg="add">
        <pc:chgData name="Honey Funny" userId="4338458a21b77d3f" providerId="LiveId" clId="{004C0441-874A-4BDD-B139-AFDC80B28740}" dt="2020-05-04T21:31:07.552" v="508"/>
        <pc:sldMkLst>
          <pc:docMk/>
          <pc:sldMk cId="919412584" sldId="276"/>
        </pc:sldMkLst>
      </pc:sldChg>
      <pc:sldChg chg="add">
        <pc:chgData name="Honey Funny" userId="4338458a21b77d3f" providerId="LiveId" clId="{004C0441-874A-4BDD-B139-AFDC80B28740}" dt="2020-05-04T21:37:15.051" v="723"/>
        <pc:sldMkLst>
          <pc:docMk/>
          <pc:sldMk cId="437293182" sldId="277"/>
        </pc:sldMkLst>
      </pc:sldChg>
      <pc:sldChg chg="add">
        <pc:chgData name="Honey Funny" userId="4338458a21b77d3f" providerId="LiveId" clId="{004C0441-874A-4BDD-B139-AFDC80B28740}" dt="2020-05-04T21:37:15.051" v="723"/>
        <pc:sldMkLst>
          <pc:docMk/>
          <pc:sldMk cId="13608133" sldId="278"/>
        </pc:sldMkLst>
      </pc:sldChg>
      <pc:sldChg chg="add">
        <pc:chgData name="Honey Funny" userId="4338458a21b77d3f" providerId="LiveId" clId="{004C0441-874A-4BDD-B139-AFDC80B28740}" dt="2020-05-04T21:37:15.051" v="723"/>
        <pc:sldMkLst>
          <pc:docMk/>
          <pc:sldMk cId="2053392463" sldId="279"/>
        </pc:sldMkLst>
      </pc:sldChg>
      <pc:sldChg chg="add">
        <pc:chgData name="Honey Funny" userId="4338458a21b77d3f" providerId="LiveId" clId="{004C0441-874A-4BDD-B139-AFDC80B28740}" dt="2020-05-04T21:37:15.051" v="723"/>
        <pc:sldMkLst>
          <pc:docMk/>
          <pc:sldMk cId="298293898" sldId="280"/>
        </pc:sldMkLst>
      </pc:sldChg>
      <pc:sldChg chg="add">
        <pc:chgData name="Honey Funny" userId="4338458a21b77d3f" providerId="LiveId" clId="{004C0441-874A-4BDD-B139-AFDC80B28740}" dt="2020-05-04T21:37:23.598" v="728"/>
        <pc:sldMkLst>
          <pc:docMk/>
          <pc:sldMk cId="46500861" sldId="281"/>
        </pc:sldMkLst>
      </pc:sldChg>
      <pc:sldChg chg="add">
        <pc:chgData name="Honey Funny" userId="4338458a21b77d3f" providerId="LiveId" clId="{004C0441-874A-4BDD-B139-AFDC80B28740}" dt="2020-05-04T21:37:23.598" v="728"/>
        <pc:sldMkLst>
          <pc:docMk/>
          <pc:sldMk cId="3927633836" sldId="282"/>
        </pc:sldMkLst>
      </pc:sldChg>
      <pc:sldChg chg="add">
        <pc:chgData name="Honey Funny" userId="4338458a21b77d3f" providerId="LiveId" clId="{004C0441-874A-4BDD-B139-AFDC80B28740}" dt="2020-05-04T21:37:23.598" v="728"/>
        <pc:sldMkLst>
          <pc:docMk/>
          <pc:sldMk cId="289312781" sldId="283"/>
        </pc:sldMkLst>
      </pc:sldChg>
      <pc:sldChg chg="add">
        <pc:chgData name="Honey Funny" userId="4338458a21b77d3f" providerId="LiveId" clId="{004C0441-874A-4BDD-B139-AFDC80B28740}" dt="2020-05-04T21:37:23.598" v="728"/>
        <pc:sldMkLst>
          <pc:docMk/>
          <pc:sldMk cId="1237481483" sldId="284"/>
        </pc:sldMkLst>
      </pc:sldChg>
      <pc:sldMasterChg chg="delSldLayout">
        <pc:chgData name="Honey Funny" userId="4338458a21b77d3f" providerId="LiveId" clId="{004C0441-874A-4BDD-B139-AFDC80B28740}" dt="2020-05-04T21:07:08.587" v="2" actId="2696"/>
        <pc:sldMasterMkLst>
          <pc:docMk/>
          <pc:sldMasterMk cId="4268568900" sldId="2147483650"/>
        </pc:sldMasterMkLst>
        <pc:sldLayoutChg chg="del">
          <pc:chgData name="Honey Funny" userId="4338458a21b77d3f" providerId="LiveId" clId="{004C0441-874A-4BDD-B139-AFDC80B28740}" dt="2020-05-04T21:07:08.587" v="2" actId="2696"/>
          <pc:sldLayoutMkLst>
            <pc:docMk/>
            <pc:sldMasterMk cId="2834706309" sldId="2147483648"/>
            <pc:sldLayoutMk cId="3346883280" sldId="2147483649"/>
          </pc:sldLayoutMkLst>
        </pc:sldLayoutChg>
      </pc:sldMasterChg>
    </pc:docChg>
  </pc:docChgLst>
  <pc:docChgLst>
    <pc:chgData name="Honey Funny" userId="4338458a21b77d3f" providerId="LiveId" clId="{DD779EC5-7840-483C-BB6D-771035D7561B}"/>
    <pc:docChg chg="undo redo custSel modSld">
      <pc:chgData name="Honey Funny" userId="4338458a21b77d3f" providerId="LiveId" clId="{DD779EC5-7840-483C-BB6D-771035D7561B}" dt="2020-05-06T18:35:37.942" v="74" actId="20577"/>
      <pc:docMkLst>
        <pc:docMk/>
      </pc:docMkLst>
      <pc:sldChg chg="modSp mod">
        <pc:chgData name="Honey Funny" userId="4338458a21b77d3f" providerId="LiveId" clId="{DD779EC5-7840-483C-BB6D-771035D7561B}" dt="2020-05-06T18:28:35.691" v="53" actId="20577"/>
        <pc:sldMkLst>
          <pc:docMk/>
          <pc:sldMk cId="707032664" sldId="256"/>
        </pc:sldMkLst>
        <pc:spChg chg="mod">
          <ac:chgData name="Honey Funny" userId="4338458a21b77d3f" providerId="LiveId" clId="{DD779EC5-7840-483C-BB6D-771035D7561B}" dt="2020-05-06T18:28:19.644" v="43" actId="1036"/>
          <ac:spMkLst>
            <pc:docMk/>
            <pc:sldMk cId="707032664" sldId="256"/>
            <ac:spMk id="11" creationId="{3799D356-0D2C-4777-B1AB-779EE02FD6E6}"/>
          </ac:spMkLst>
        </pc:spChg>
        <pc:spChg chg="mod">
          <ac:chgData name="Honey Funny" userId="4338458a21b77d3f" providerId="LiveId" clId="{DD779EC5-7840-483C-BB6D-771035D7561B}" dt="2020-05-06T18:28:19.644" v="43" actId="1036"/>
          <ac:spMkLst>
            <pc:docMk/>
            <pc:sldMk cId="707032664" sldId="256"/>
            <ac:spMk id="12" creationId="{82F5059D-0497-4E97-BB97-43D6787B1981}"/>
          </ac:spMkLst>
        </pc:spChg>
        <pc:spChg chg="mod">
          <ac:chgData name="Honey Funny" userId="4338458a21b77d3f" providerId="LiveId" clId="{DD779EC5-7840-483C-BB6D-771035D7561B}" dt="2020-05-06T18:28:19.644" v="43" actId="1036"/>
          <ac:spMkLst>
            <pc:docMk/>
            <pc:sldMk cId="707032664" sldId="256"/>
            <ac:spMk id="13" creationId="{CE0B1277-1347-42FD-AB96-7585F7DB3D05}"/>
          </ac:spMkLst>
        </pc:spChg>
        <pc:spChg chg="mod">
          <ac:chgData name="Honey Funny" userId="4338458a21b77d3f" providerId="LiveId" clId="{DD779EC5-7840-483C-BB6D-771035D7561B}" dt="2020-05-06T18:28:35.691" v="53" actId="20577"/>
          <ac:spMkLst>
            <pc:docMk/>
            <pc:sldMk cId="707032664" sldId="256"/>
            <ac:spMk id="16" creationId="{00000000-0000-0000-0000-000000000000}"/>
          </ac:spMkLst>
        </pc:spChg>
      </pc:sldChg>
      <pc:sldChg chg="modSp mod">
        <pc:chgData name="Honey Funny" userId="4338458a21b77d3f" providerId="LiveId" clId="{DD779EC5-7840-483C-BB6D-771035D7561B}" dt="2020-05-06T18:35:24.215" v="72" actId="20577"/>
        <pc:sldMkLst>
          <pc:docMk/>
          <pc:sldMk cId="3804422996" sldId="258"/>
        </pc:sldMkLst>
        <pc:spChg chg="mod">
          <ac:chgData name="Honey Funny" userId="4338458a21b77d3f" providerId="LiveId" clId="{DD779EC5-7840-483C-BB6D-771035D7561B}" dt="2020-05-06T18:35:24.215" v="72" actId="20577"/>
          <ac:spMkLst>
            <pc:docMk/>
            <pc:sldMk cId="3804422996" sldId="258"/>
            <ac:spMk id="3" creationId="{00000000-0000-0000-0000-000000000000}"/>
          </ac:spMkLst>
        </pc:spChg>
      </pc:sldChg>
      <pc:sldChg chg="modSp mod">
        <pc:chgData name="Honey Funny" userId="4338458a21b77d3f" providerId="LiveId" clId="{DD779EC5-7840-483C-BB6D-771035D7561B}" dt="2020-05-06T18:30:37.132" v="54" actId="20577"/>
        <pc:sldMkLst>
          <pc:docMk/>
          <pc:sldMk cId="969028493" sldId="265"/>
        </pc:sldMkLst>
        <pc:spChg chg="mod">
          <ac:chgData name="Honey Funny" userId="4338458a21b77d3f" providerId="LiveId" clId="{DD779EC5-7840-483C-BB6D-771035D7561B}" dt="2020-05-06T18:30:37.132" v="54" actId="20577"/>
          <ac:spMkLst>
            <pc:docMk/>
            <pc:sldMk cId="969028493" sldId="265"/>
            <ac:spMk id="3" creationId="{00000000-0000-0000-0000-000000000000}"/>
          </ac:spMkLst>
        </pc:spChg>
      </pc:sldChg>
      <pc:sldChg chg="modSp mod">
        <pc:chgData name="Honey Funny" userId="4338458a21b77d3f" providerId="LiveId" clId="{DD779EC5-7840-483C-BB6D-771035D7561B}" dt="2020-05-06T18:35:37.942" v="74" actId="20577"/>
        <pc:sldMkLst>
          <pc:docMk/>
          <pc:sldMk cId="1133570922" sldId="266"/>
        </pc:sldMkLst>
        <pc:spChg chg="mod">
          <ac:chgData name="Honey Funny" userId="4338458a21b77d3f" providerId="LiveId" clId="{DD779EC5-7840-483C-BB6D-771035D7561B}" dt="2020-05-06T18:35:37.942" v="74" actId="20577"/>
          <ac:spMkLst>
            <pc:docMk/>
            <pc:sldMk cId="1133570922" sldId="266"/>
            <ac:spMk id="3" creationId="{00000000-0000-0000-0000-000000000000}"/>
          </ac:spMkLst>
        </pc:spChg>
      </pc:sldChg>
      <pc:sldChg chg="modSp mod">
        <pc:chgData name="Honey Funny" userId="4338458a21b77d3f" providerId="LiveId" clId="{DD779EC5-7840-483C-BB6D-771035D7561B}" dt="2020-05-06T18:34:58.156" v="70" actId="20577"/>
        <pc:sldMkLst>
          <pc:docMk/>
          <pc:sldMk cId="2800471513" sldId="268"/>
        </pc:sldMkLst>
        <pc:spChg chg="mod">
          <ac:chgData name="Honey Funny" userId="4338458a21b77d3f" providerId="LiveId" clId="{DD779EC5-7840-483C-BB6D-771035D7561B}" dt="2020-05-06T18:34:58.156" v="70" actId="20577"/>
          <ac:spMkLst>
            <pc:docMk/>
            <pc:sldMk cId="2800471513" sldId="268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06/05/2020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06/05/2020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79214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34336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54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783080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07052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40198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77124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2856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>
                <a:solidFill>
                  <a:schemeClr val="tx2">
                    <a:lumMod val="20000"/>
                    <a:lumOff val="8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75388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685689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ar-KW" sz="5400" dirty="0"/>
              <a:t>راحَـــتـــي فـــيــــكَ</a:t>
            </a:r>
            <a:endParaRPr lang="en-US" sz="54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800" dirty="0"/>
              <a:t>I Find My Comfort in You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5400" dirty="0" err="1"/>
              <a:t>Rāḥatī</a:t>
            </a:r>
            <a:r>
              <a:rPr lang="en-US" sz="5400" dirty="0"/>
              <a:t> </a:t>
            </a:r>
            <a:r>
              <a:rPr lang="en-US" sz="5400" dirty="0" err="1"/>
              <a:t>Fīka</a:t>
            </a:r>
            <a:endParaRPr lang="en-US" sz="5400" dirty="0">
              <a:ea typeface="Calibri" panose="020F0502020204030204" pitchFamily="34" charset="0"/>
            </a:endParaRP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3799D356-0D2C-4777-B1AB-779EE02FD6E6}"/>
              </a:ext>
            </a:extLst>
          </p:cNvPr>
          <p:cNvSpPr txBox="1">
            <a:spLocks noChangeAspect="1"/>
          </p:cNvSpPr>
          <p:nvPr/>
        </p:nvSpPr>
        <p:spPr>
          <a:xfrm>
            <a:off x="2458926" y="5101720"/>
            <a:ext cx="7274149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</a:t>
            </a:r>
            <a:r>
              <a:rPr lang="ar-KW" sz="3200" b="0" dirty="0"/>
              <a:t> وتلحين</a:t>
            </a:r>
            <a:r>
              <a:rPr lang="ar-SA" sz="3200" b="0" dirty="0"/>
              <a:t>:</a:t>
            </a:r>
            <a:r>
              <a:rPr lang="ar-KW" sz="3200" b="0" dirty="0"/>
              <a:t> نزار فارس</a:t>
            </a:r>
            <a:endParaRPr lang="ar-SA" sz="3200" b="0" dirty="0"/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82F5059D-0497-4E97-BB97-43D6787B1981}"/>
              </a:ext>
            </a:extLst>
          </p:cNvPr>
          <p:cNvSpPr txBox="1">
            <a:spLocks noChangeAspect="1"/>
          </p:cNvSpPr>
          <p:nvPr/>
        </p:nvSpPr>
        <p:spPr>
          <a:xfrm>
            <a:off x="2458926" y="5604076"/>
            <a:ext cx="727414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 err="1"/>
              <a:t>Kalimāt</a:t>
            </a:r>
            <a:r>
              <a:rPr lang="en-US" sz="3200" dirty="0"/>
              <a:t> </a:t>
            </a:r>
            <a:r>
              <a:rPr lang="en-US" sz="3200" dirty="0" err="1"/>
              <a:t>waTalḥīn</a:t>
            </a:r>
            <a:r>
              <a:rPr lang="en-US" sz="3200" dirty="0"/>
              <a:t>: Nizar Fares</a:t>
            </a:r>
          </a:p>
        </p:txBody>
      </p:sp>
      <p:sp>
        <p:nvSpPr>
          <p:cNvPr id="13" name="Text Placeholder 3">
            <a:extLst>
              <a:ext uri="{FF2B5EF4-FFF2-40B4-BE49-F238E27FC236}">
                <a16:creationId xmlns:a16="http://schemas.microsoft.com/office/drawing/2014/main" id="{CE0B1277-1347-42FD-AB96-7585F7DB3D05}"/>
              </a:ext>
            </a:extLst>
          </p:cNvPr>
          <p:cNvSpPr txBox="1">
            <a:spLocks noChangeAspect="1"/>
          </p:cNvSpPr>
          <p:nvPr/>
        </p:nvSpPr>
        <p:spPr>
          <a:xfrm>
            <a:off x="2458926" y="6117721"/>
            <a:ext cx="7274149" cy="584775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/>
              <a:buNone/>
              <a:defRPr sz="48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20000"/>
                    <a:lumOff val="80000"/>
                  </a:schemeClr>
                </a:solidFill>
                <a:effectLst/>
              </a:rPr>
              <a:t>Lyrics and Music by: Nizar Fares</a:t>
            </a:r>
          </a:p>
        </p:txBody>
      </p:sp>
    </p:spTree>
    <p:extLst>
      <p:ext uri="{BB962C8B-B14F-4D97-AF65-F5344CB8AC3E}">
        <p14:creationId xmlns:p14="http://schemas.microsoft.com/office/powerpoint/2010/main" val="70703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أنــتَ شِـبَــعُ الـمَـلائِـكَــةِ فـي </a:t>
            </a:r>
            <a:r>
              <a:rPr lang="ar-KW" dirty="0" err="1"/>
              <a:t>الـسَّـمــا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If You are enough to the angels in heaven, 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26E474-CBDB-41CA-B059-8DB7624933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‛Anta </a:t>
            </a:r>
            <a:r>
              <a:rPr lang="en-US" dirty="0" err="1"/>
              <a:t>Shiba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ʻul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Malā</a:t>
            </a:r>
            <a:r>
              <a:rPr lang="en-US" dirty="0" err="1"/>
              <a:t>‛eka</a:t>
            </a:r>
            <a:r>
              <a:rPr lang="en-US" dirty="0"/>
              <a:t> </a:t>
            </a:r>
            <a:r>
              <a:rPr lang="en-US" dirty="0" err="1"/>
              <a:t>F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Ssamā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247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فَـكَـيْـفَ لا تَـكـونُ شِـبَـعِــيَ فـي الـحَـيـاه!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then, You would not be the satiation in life!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0B9C90-3FF7-4C24-A797-43AEBED3B12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faKayfa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Takūnu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Shiba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ʻeya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</a:t>
            </a:r>
            <a:r>
              <a:rPr lang="en-US" dirty="0" err="1"/>
              <a:t>īl</a:t>
            </a:r>
            <a:r>
              <a:rPr lang="en-US" dirty="0"/>
              <a:t> </a:t>
            </a:r>
            <a:r>
              <a:rPr lang="en-US" dirty="0" err="1"/>
              <a:t>Ḥayāh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80442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رَبِّــيَ اجعَــل راحَــتــي فــيــك </a:t>
            </a:r>
            <a:br>
              <a:rPr lang="ar-KW" dirty="0"/>
            </a:br>
            <a:r>
              <a:rPr lang="ar-KW" dirty="0"/>
              <a:t>أَلْــهَــجُ بِـــكَ، أُنــاجــيــــك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help me find my comfort in You</a:t>
            </a:r>
            <a:br>
              <a:rPr lang="ar-KW" dirty="0"/>
            </a:br>
            <a:r>
              <a:rPr lang="en-US" dirty="0"/>
              <a:t>to adore and implore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2B45EC-A3BF-4F00-9125-6205220426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Rabbiya</a:t>
            </a:r>
            <a:r>
              <a:rPr lang="en-US" dirty="0"/>
              <a:t> </a:t>
            </a:r>
            <a:r>
              <a:rPr lang="en-US" dirty="0" err="1"/>
              <a:t>Ej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ʻal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Rāḥtī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Fīk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/>
              <a:t>‛</a:t>
            </a:r>
            <a:r>
              <a:rPr lang="en-US" dirty="0" err="1"/>
              <a:t>Alhaju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, ‛</a:t>
            </a:r>
            <a:r>
              <a:rPr lang="en-US" dirty="0" err="1"/>
              <a:t>Un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ājīk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32852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قَــد دَعَــوْتَــنــي فَـلَـبَّــيـــك </a:t>
            </a:r>
            <a:br>
              <a:rPr lang="ar-KW" dirty="0"/>
            </a:br>
            <a:r>
              <a:rPr lang="ar-KW" dirty="0"/>
              <a:t>فــي نَـهـــارِيَ وَالـمَـســــاء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called upon me and here I am, day and night!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DBF5F8-C0B7-4FE4-865F-742F0BFCC6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ʻawtanī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faLabbayk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Nahāriya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walMasā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98530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رَبِّــيَ اجعَــل راحَــتــي فــيــك </a:t>
            </a:r>
            <a:br>
              <a:rPr lang="ar-KW" dirty="0"/>
            </a:br>
            <a:r>
              <a:rPr lang="ar-KW" dirty="0"/>
              <a:t>أَلْــهَــجُ بِـــكَ، أُنــاجــيــــك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help me find my comfort in You</a:t>
            </a:r>
            <a:br>
              <a:rPr lang="ar-KW" dirty="0"/>
            </a:br>
            <a:r>
              <a:rPr lang="en-US" dirty="0"/>
              <a:t>to adore and implore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2B45EC-A3BF-4F00-9125-6205220426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Rabbiya</a:t>
            </a:r>
            <a:r>
              <a:rPr lang="en-US" dirty="0"/>
              <a:t> </a:t>
            </a:r>
            <a:r>
              <a:rPr lang="en-US" dirty="0" err="1"/>
              <a:t>Ej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ʻal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Rāḥtī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Fīk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/>
              <a:t>‛</a:t>
            </a:r>
            <a:r>
              <a:rPr lang="en-US" dirty="0" err="1"/>
              <a:t>Alhaju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, ‛</a:t>
            </a:r>
            <a:r>
              <a:rPr lang="en-US" dirty="0" err="1"/>
              <a:t>Un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ājīk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303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قَــد دَعَــوْتَــنــي فَـلَـبَّــيـــك </a:t>
            </a:r>
            <a:br>
              <a:rPr lang="ar-KW" dirty="0"/>
            </a:br>
            <a:r>
              <a:rPr lang="ar-KW" dirty="0"/>
              <a:t>فــي نَـهـــارِيَ وَالـمَـســــاء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called upon me and here I am, day and night!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DBF5F8-C0B7-4FE4-865F-742F0BFCC6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ʻawtanī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faLabbayk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Nahāriya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walMasā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3018422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أنـتَ مُـبــدِعُ الـكُــلّ، وَإِبـداعُــكَ بَـهــاء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wonderfully created everything, </a:t>
            </a:r>
            <a:br>
              <a:rPr lang="en-US" dirty="0"/>
            </a:br>
            <a:r>
              <a:rPr lang="en-US" dirty="0"/>
              <a:t>and Your creation is a marvel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E6D925-13A2-4CE7-87A1-4695861FFBA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Mubdi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ʻul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Kull 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wa</a:t>
            </a:r>
            <a:r>
              <a:rPr lang="en-US" dirty="0" err="1"/>
              <a:t>‛Ebdā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ʻuka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Bah</a:t>
            </a:r>
            <a:r>
              <a:rPr lang="en-US" dirty="0" err="1"/>
              <a:t>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969028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فَـكَـيْـفَ لا تَـكـونُ لِـضَـعـفِــيَ شِــفــاء!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then, You would not cure my weaknesses!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FD5302A-0B3F-41DE-9570-0D6CBE5C54C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faKayfa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</a:t>
            </a:r>
            <a:r>
              <a:rPr lang="en-US" dirty="0" err="1"/>
              <a:t>Takūnu</a:t>
            </a:r>
            <a:r>
              <a:rPr lang="en-US" dirty="0"/>
              <a:t> </a:t>
            </a:r>
            <a:r>
              <a:rPr lang="en-US" dirty="0" err="1"/>
              <a:t>liḌa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ʻfiya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Shif</a:t>
            </a:r>
            <a:r>
              <a:rPr lang="en-US" dirty="0" err="1"/>
              <a:t>ā</a:t>
            </a:r>
            <a:r>
              <a:rPr lang="en-US" dirty="0"/>
              <a:t>‛!</a:t>
            </a:r>
          </a:p>
        </p:txBody>
      </p:sp>
    </p:spTree>
    <p:extLst>
      <p:ext uri="{BB962C8B-B14F-4D97-AF65-F5344CB8AC3E}">
        <p14:creationId xmlns:p14="http://schemas.microsoft.com/office/powerpoint/2010/main" val="1133570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رَبِّــيَ اجعَــل راحَــتــي فــيــك </a:t>
            </a:r>
            <a:br>
              <a:rPr lang="ar-KW" dirty="0"/>
            </a:br>
            <a:r>
              <a:rPr lang="ar-KW" dirty="0"/>
              <a:t>أَلْــهَــجُ بِـــكَ، أُنــاجــيــــك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help me find my comfort in You</a:t>
            </a:r>
            <a:br>
              <a:rPr lang="ar-KW" dirty="0"/>
            </a:br>
            <a:r>
              <a:rPr lang="en-US" dirty="0"/>
              <a:t>to adore and implore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2B45EC-A3BF-4F00-9125-6205220426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Rabbiya</a:t>
            </a:r>
            <a:r>
              <a:rPr lang="en-US" dirty="0"/>
              <a:t> </a:t>
            </a:r>
            <a:r>
              <a:rPr lang="en-US" dirty="0" err="1"/>
              <a:t>Ej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ʻal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Rāḥtī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Fīk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/>
              <a:t>‛</a:t>
            </a:r>
            <a:r>
              <a:rPr lang="en-US" dirty="0" err="1"/>
              <a:t>Alhaju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, ‛</a:t>
            </a:r>
            <a:r>
              <a:rPr lang="en-US" dirty="0" err="1"/>
              <a:t>Un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ājīk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5324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قَــد دَعَــوْتَــنــي فَـلَـبَّــيـــك </a:t>
            </a:r>
            <a:br>
              <a:rPr lang="ar-KW" dirty="0"/>
            </a:br>
            <a:r>
              <a:rPr lang="ar-KW" dirty="0"/>
              <a:t>فــي نَـهـــارِيَ وَالـمَـســــاء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called upon me and here I am, day and night!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DBF5F8-C0B7-4FE4-865F-742F0BFCC6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ʻawtanī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faLabbayk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Nahāriya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walMasā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00768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رَبِّــيَ اجعَــل راحَــتــي فــيــك </a:t>
            </a:r>
            <a:br>
              <a:rPr lang="ar-KW" dirty="0"/>
            </a:br>
            <a:r>
              <a:rPr lang="ar-KW" dirty="0"/>
              <a:t>أَلْــهَــجُ بِـــكَ، أُنــاجــيــــك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help me find my comfort in You</a:t>
            </a:r>
            <a:br>
              <a:rPr lang="ar-KW" dirty="0"/>
            </a:br>
            <a:r>
              <a:rPr lang="en-US" dirty="0"/>
              <a:t>to adore and implore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2B45EC-A3BF-4F00-9125-6205220426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Rabbiya</a:t>
            </a:r>
            <a:r>
              <a:rPr lang="en-US" dirty="0"/>
              <a:t> </a:t>
            </a:r>
            <a:r>
              <a:rPr lang="en-US" dirty="0" err="1"/>
              <a:t>Ej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ʻal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Rāḥtī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Fīk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/>
              <a:t>‛</a:t>
            </a:r>
            <a:r>
              <a:rPr lang="en-US" dirty="0" err="1"/>
              <a:t>Alhaju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, ‛</a:t>
            </a:r>
            <a:r>
              <a:rPr lang="en-US" dirty="0" err="1"/>
              <a:t>Un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ājīk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4833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قَــد دَعَــوْتَــنــي فَـلَـبَّــيـــك </a:t>
            </a:r>
            <a:br>
              <a:rPr lang="ar-KW" dirty="0"/>
            </a:br>
            <a:r>
              <a:rPr lang="ar-KW" dirty="0"/>
              <a:t>فــي نَـهـــارِيَ وَالـمَـســــاء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called upon me and here I am, day and night!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DBF5F8-C0B7-4FE4-865F-742F0BFCC6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ʻawtanī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faLabbayk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Nahāriya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walMasā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92591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أنــتَ الــذي هُــوَ، الـكـامِـلُ مِـنْـهُ مَـــلا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the ‘One Who Is’, Perfection grasps from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A15425-ADB4-465A-A0D5-95746F4A474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‛Anta </a:t>
            </a:r>
            <a:r>
              <a:rPr lang="en-US" dirty="0" err="1"/>
              <a:t>Lladhī</a:t>
            </a:r>
            <a:r>
              <a:rPr lang="en-US" dirty="0"/>
              <a:t> </a:t>
            </a:r>
            <a:r>
              <a:rPr lang="en-US" dirty="0" err="1"/>
              <a:t>Huwa</a:t>
            </a:r>
            <a:r>
              <a:rPr lang="en-US" dirty="0"/>
              <a:t>, 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alKāmilu</a:t>
            </a:r>
            <a:r>
              <a:rPr lang="en-US" dirty="0"/>
              <a:t> </a:t>
            </a:r>
            <a:r>
              <a:rPr lang="en-US" dirty="0" err="1"/>
              <a:t>Minhu</a:t>
            </a:r>
            <a:r>
              <a:rPr lang="en-US" dirty="0"/>
              <a:t> </a:t>
            </a:r>
            <a:r>
              <a:rPr lang="en-US" dirty="0" err="1"/>
              <a:t>Malā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353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فَـكَـيْــفَ لا أُعـلِــنُ شَـخـصَـكَ لِـلْـمَـــلا!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then I would not witness </a:t>
            </a:r>
            <a:br>
              <a:rPr lang="en-US" dirty="0"/>
            </a:br>
            <a:r>
              <a:rPr lang="en-US" dirty="0"/>
              <a:t>and proclaim Your name!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6009D7D-1686-413A-9109-537B9192DCC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faKayfa</a:t>
            </a:r>
            <a:r>
              <a:rPr lang="en-US" dirty="0"/>
              <a:t> </a:t>
            </a:r>
            <a:r>
              <a:rPr lang="en-US" dirty="0" err="1"/>
              <a:t>Lā</a:t>
            </a:r>
            <a:r>
              <a:rPr lang="en-US" dirty="0"/>
              <a:t> ‛</a:t>
            </a:r>
            <a:r>
              <a:rPr lang="en-US" dirty="0" err="1"/>
              <a:t>U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ʻlinu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Shakh</a:t>
            </a:r>
            <a:r>
              <a:rPr lang="en-US" dirty="0" err="1"/>
              <a:t>ṣaka</a:t>
            </a:r>
            <a:r>
              <a:rPr lang="en-US" dirty="0"/>
              <a:t> </a:t>
            </a:r>
            <a:r>
              <a:rPr lang="en-US" dirty="0" err="1"/>
              <a:t>lilMalā</a:t>
            </a:r>
            <a:r>
              <a:rPr lang="en-US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80047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رَبِّــيَ اجعَــل راحَــتــي فــيــك </a:t>
            </a:r>
            <a:br>
              <a:rPr lang="ar-KW" dirty="0"/>
            </a:br>
            <a:r>
              <a:rPr lang="ar-KW" dirty="0"/>
              <a:t>أَلْــهَــجُ بِـــكَ، أُنــاجــيــــك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help me find my comfort in You</a:t>
            </a:r>
            <a:br>
              <a:rPr lang="ar-KW" dirty="0"/>
            </a:br>
            <a:r>
              <a:rPr lang="en-US" dirty="0"/>
              <a:t>to adore and implore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2B45EC-A3BF-4F00-9125-6205220426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Rabbiya</a:t>
            </a:r>
            <a:r>
              <a:rPr lang="en-US" dirty="0"/>
              <a:t> </a:t>
            </a:r>
            <a:r>
              <a:rPr lang="en-US" dirty="0" err="1"/>
              <a:t>Ej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ʻal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Rāḥtī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Fīk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/>
              <a:t>‛</a:t>
            </a:r>
            <a:r>
              <a:rPr lang="en-US" dirty="0" err="1"/>
              <a:t>Alhaju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, ‛</a:t>
            </a:r>
            <a:r>
              <a:rPr lang="en-US" dirty="0" err="1"/>
              <a:t>Un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ājīk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01116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قَــد دَعَــوْتَــنــي فَـلَـبَّــيـــك </a:t>
            </a:r>
            <a:br>
              <a:rPr lang="ar-KW" dirty="0"/>
            </a:br>
            <a:r>
              <a:rPr lang="ar-KW" dirty="0"/>
              <a:t>فــي نَـهـــارِيَ وَالـمَـســــاء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called upon me and here I am, day and night!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DBF5F8-C0B7-4FE4-865F-742F0BFCC6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ʻawtanī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faLabbayk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Nahāriya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walMasā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152487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رَبِّــيَ اجعَــل راحَــتــي فــيــك </a:t>
            </a:r>
            <a:br>
              <a:rPr lang="ar-KW" dirty="0"/>
            </a:br>
            <a:r>
              <a:rPr lang="ar-KW" dirty="0"/>
              <a:t>أَلْــهَــجُ بِـــكَ، أُنــاجــيــــك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help me find my comfort in You</a:t>
            </a:r>
            <a:br>
              <a:rPr lang="ar-KW" dirty="0"/>
            </a:br>
            <a:r>
              <a:rPr lang="en-US" dirty="0"/>
              <a:t>to adore and implore You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82B45EC-A3BF-4F00-9125-6205220426F7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Rabbiya</a:t>
            </a:r>
            <a:r>
              <a:rPr lang="en-US" dirty="0"/>
              <a:t> </a:t>
            </a:r>
            <a:r>
              <a:rPr lang="en-US" dirty="0" err="1"/>
              <a:t>Ej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ʻal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Rāḥtī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Fīk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/>
              <a:t>‛</a:t>
            </a:r>
            <a:r>
              <a:rPr lang="en-US" dirty="0" err="1"/>
              <a:t>Alhaju</a:t>
            </a:r>
            <a:r>
              <a:rPr lang="en-US" dirty="0"/>
              <a:t> </a:t>
            </a:r>
            <a:r>
              <a:rPr lang="en-US" dirty="0" err="1"/>
              <a:t>Bika</a:t>
            </a:r>
            <a:r>
              <a:rPr lang="en-US" dirty="0"/>
              <a:t>, ‛</a:t>
            </a:r>
            <a:r>
              <a:rPr lang="en-US" dirty="0" err="1"/>
              <a:t>Un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ājīk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47344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قَــد دَعَــوْتَــنــي فَـلَـبَّــيـــك </a:t>
            </a:r>
            <a:br>
              <a:rPr lang="ar-KW" dirty="0"/>
            </a:br>
            <a:r>
              <a:rPr lang="ar-KW" dirty="0"/>
              <a:t>فــي نَـهـــارِيَ وَالـمَـســــاء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called upon me and here I am, day and night!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7DBF5F8-C0B7-4FE4-865F-742F0BFCC64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Qad</a:t>
            </a:r>
            <a:r>
              <a:rPr lang="en-US" dirty="0"/>
              <a:t> </a:t>
            </a:r>
            <a:r>
              <a:rPr lang="en-US" dirty="0" err="1"/>
              <a:t>Da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ʻawtanī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faLabbayk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b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</a:b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Fī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Nahāriya</a:t>
            </a:r>
            <a:r>
              <a:rPr lang="en-US" dirty="0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 </a:t>
            </a:r>
            <a:r>
              <a:rPr lang="en-US" dirty="0" err="1">
                <a:effectLst>
                  <a:outerShdw blurRad="38100" dist="38100" dir="2700000" algn="tl" rotWithShape="0">
                    <a:srgbClr val="000000">
                      <a:alpha val="43000"/>
                    </a:srgbClr>
                  </a:outerShdw>
                </a:effectLst>
              </a:rPr>
              <a:t>walMasā</a:t>
            </a:r>
            <a:r>
              <a:rPr lang="en-US" dirty="0"/>
              <a:t>‛</a:t>
            </a:r>
          </a:p>
        </p:txBody>
      </p:sp>
    </p:spTree>
    <p:extLst>
      <p:ext uri="{BB962C8B-B14F-4D97-AF65-F5344CB8AC3E}">
        <p14:creationId xmlns:p14="http://schemas.microsoft.com/office/powerpoint/2010/main" val="200486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00 - Hymns Template (NFGM BG 94%)" id="{48C1DD7C-2925-4CA3-84E2-431870078336}" vid="{6438202A-07BE-4662-8A10-2A2DD1CE13D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706</TotalTime>
  <Words>561</Words>
  <Application>Microsoft Office PowerPoint</Application>
  <PresentationFormat>Widescreen</PresentationFormat>
  <Paragraphs>61</Paragraphs>
  <Slides>19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Calibri</vt:lpstr>
      <vt:lpstr>Calibri Light</vt:lpstr>
      <vt:lpstr>Times New Roman</vt:lpstr>
      <vt:lpstr>1_Office Theme</vt:lpstr>
      <vt:lpstr>راحَـــتـــي فـــيــــكَ</vt:lpstr>
      <vt:lpstr>أنــتَ شِـبَــعُ الـمَـلائِـكَــةِ فـي الـسَّـمــا</vt:lpstr>
      <vt:lpstr>فَـكَـيْـفَ لا تَـكـونُ شِـبَـعِــيَ فـي الـحَـيـاه!</vt:lpstr>
      <vt:lpstr>رَبِّــيَ اجعَــل راحَــتــي فــيــك  أَلْــهَــجُ بِـــكَ، أُنــاجــيــــك</vt:lpstr>
      <vt:lpstr>قَــد دَعَــوْتَــنــي فَـلَـبَّــيـــك  فــي نَـهـــارِيَ وَالـمَـســــاء</vt:lpstr>
      <vt:lpstr>رَبِّــيَ اجعَــل راحَــتــي فــيــك  أَلْــهَــجُ بِـــكَ، أُنــاجــيــــك</vt:lpstr>
      <vt:lpstr>قَــد دَعَــوْتَــنــي فَـلَـبَّــيـــك  فــي نَـهـــارِيَ وَالـمَـســــاء</vt:lpstr>
      <vt:lpstr>أنـتَ مُـبــدِعُ الـكُــلّ، وَإِبـداعُــكَ بَـهــاء</vt:lpstr>
      <vt:lpstr>فَـكَـيْـفَ لا تَـكـونُ لِـضَـعـفِــيَ شِــفــاء!</vt:lpstr>
      <vt:lpstr>رَبِّــيَ اجعَــل راحَــتــي فــيــك  أَلْــهَــجُ بِـــكَ، أُنــاجــيــــك</vt:lpstr>
      <vt:lpstr>قَــد دَعَــوْتَــنــي فَـلَـبَّــيـــك  فــي نَـهـــارِيَ وَالـمَـســــاء</vt:lpstr>
      <vt:lpstr>رَبِّــيَ اجعَــل راحَــتــي فــيــك  أَلْــهَــجُ بِـــكَ، أُنــاجــيــــك</vt:lpstr>
      <vt:lpstr>قَــد دَعَــوْتَــنــي فَـلَـبَّــيـــك  فــي نَـهـــارِيَ وَالـمَـســــاء</vt:lpstr>
      <vt:lpstr>أنــتَ الــذي هُــوَ، الـكـامِـلُ مِـنْـهُ مَـــلا</vt:lpstr>
      <vt:lpstr>فَـكَـيْــفَ لا أُعـلِــنُ شَـخـصَـكَ لِـلْـمَـــلا!</vt:lpstr>
      <vt:lpstr>رَبِّــيَ اجعَــل راحَــتــي فــيــك  أَلْــهَــجُ بِـــكَ، أُنــاجــيــــك</vt:lpstr>
      <vt:lpstr>قَــد دَعَــوْتَــنــي فَـلَـبَّــيـــك  فــي نَـهـــارِيَ وَالـمَـســــاء</vt:lpstr>
      <vt:lpstr>رَبِّــيَ اجعَــل راحَــتــي فــيــك  أَلْــهَــجُ بِـــكَ، أُنــاجــيــــك</vt:lpstr>
      <vt:lpstr>قَــد دَعَــوْتَــنــي فَـلَـبَّــيـــك  فــي نَـهـــارِيَ وَالـمَـســــاء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Rāḥatī Fīk - راحتي فيك</dc:title>
  <dc:creator>Nizar Fares</dc:creator>
  <cp:keywords>Nizar 2008 Rāḥatī Fīka - راحتي فيك;Book of Isaiah - أشعيا</cp:keywords>
  <cp:lastModifiedBy>Honey Funny</cp:lastModifiedBy>
  <cp:revision>174</cp:revision>
  <dcterms:created xsi:type="dcterms:W3CDTF">2014-06-01T05:24:09Z</dcterms:created>
  <dcterms:modified xsi:type="dcterms:W3CDTF">2020-05-06T18:35:46Z</dcterms:modified>
  <cp:category>Biblical</cp:category>
</cp:coreProperties>
</file>