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95" r:id="rId1"/>
  </p:sldMasterIdLst>
  <p:notesMasterIdLst>
    <p:notesMasterId r:id="rId25"/>
  </p:notesMasterIdLst>
  <p:handoutMasterIdLst>
    <p:handoutMasterId r:id="rId26"/>
  </p:handoutMasterIdLst>
  <p:sldIdLst>
    <p:sldId id="256" r:id="rId2"/>
    <p:sldId id="282" r:id="rId3"/>
    <p:sldId id="257" r:id="rId4"/>
    <p:sldId id="259" r:id="rId5"/>
    <p:sldId id="258" r:id="rId6"/>
    <p:sldId id="270" r:id="rId7"/>
    <p:sldId id="272" r:id="rId8"/>
    <p:sldId id="271" r:id="rId9"/>
    <p:sldId id="273" r:id="rId10"/>
    <p:sldId id="260" r:id="rId11"/>
    <p:sldId id="261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67" r:id="rId21"/>
    <p:sldId id="268" r:id="rId22"/>
    <p:sldId id="269" r:id="rId23"/>
    <p:sldId id="266" r:id="rId24"/>
  </p:sldIdLst>
  <p:sldSz cx="12192000" cy="6858000"/>
  <p:notesSz cx="6858000" cy="9144000"/>
  <p:embeddedFontLst>
    <p:embeddedFont>
      <p:font typeface="AramaicSerto" panose="020B0604020202020204"/>
      <p:regular r:id="rId27"/>
    </p:embeddedFont>
    <p:embeddedFont>
      <p:font typeface="AramaicShimo" pitchFamily="2" charset="0"/>
      <p:regular r:id="rId2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1493"/>
    <a:srgbClr val="7030A0"/>
    <a:srgbClr val="558ED5"/>
    <a:srgbClr val="02B4D2"/>
    <a:srgbClr val="7D46FA"/>
    <a:srgbClr val="7D45F9"/>
    <a:srgbClr val="8A58FA"/>
    <a:srgbClr val="02BCD0"/>
    <a:srgbClr val="9060FA"/>
    <a:srgbClr val="02D6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3" autoAdjust="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45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3883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320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66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58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54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4573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2008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35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3174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891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810511"/>
            <a:ext cx="11887200" cy="188684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3789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97754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1922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04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3440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ar-KW" sz="5400" dirty="0"/>
              <a:t>مُــبــارَكٌ مَــن فــدانـــا</a:t>
            </a:r>
            <a:endParaRPr lang="en-US" sz="54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 err="1">
                <a:latin typeface="AramaicSerto" pitchFamily="2" charset="0"/>
              </a:rPr>
              <a:t>Kxwfo</a:t>
            </a:r>
            <a:r>
              <a:rPr lang="en-US" sz="4400" dirty="0">
                <a:latin typeface="AramaicSerto" pitchFamily="2" charset="0"/>
              </a:rPr>
              <a:t> </a:t>
            </a:r>
            <a:r>
              <a:rPr lang="en-US" sz="4400" dirty="0" err="1">
                <a:latin typeface="AramaicSerto" pitchFamily="2" charset="0"/>
              </a:rPr>
              <a:t>Yrxm</a:t>
            </a:r>
            <a:r>
              <a:rPr lang="en-US" sz="4400" dirty="0">
                <a:latin typeface="AramaicSerto" pitchFamily="2" charset="0"/>
              </a:rPr>
              <a:t> </a:t>
            </a:r>
            <a:r>
              <a:rPr lang="en-US" sz="4400" dirty="0" err="1">
                <a:latin typeface="AramaicSerto" pitchFamily="2" charset="0"/>
              </a:rPr>
              <a:t>K#ycrb</a:t>
            </a:r>
            <a:r>
              <a:rPr lang="en-US" sz="4400" dirty="0">
                <a:effectLst/>
              </a:rPr>
              <a:t> </a:t>
            </a:r>
            <a:r>
              <a:rPr lang="en-US" sz="4400" dirty="0">
                <a:effectLst/>
                <a:latin typeface="+mj-lt"/>
              </a:rPr>
              <a:t>(</a:t>
            </a:r>
            <a:r>
              <a:rPr lang="en-US" sz="4400" dirty="0" err="1">
                <a:effectLst/>
                <a:latin typeface="+mj-lt"/>
              </a:rPr>
              <a:t>Brīkh</a:t>
            </a:r>
            <a:r>
              <a:rPr lang="en-US" sz="4400" dirty="0">
                <a:effectLst/>
                <a:latin typeface="+mj-lt"/>
              </a:rPr>
              <a:t> </a:t>
            </a:r>
            <a:r>
              <a:rPr lang="en-US" sz="4400" dirty="0" err="1">
                <a:effectLst/>
                <a:latin typeface="+mj-lt"/>
              </a:rPr>
              <a:t>Mor</a:t>
            </a:r>
            <a:r>
              <a:rPr lang="en-US" sz="4400" dirty="0">
                <a:effectLst/>
                <a:latin typeface="+mj-lt"/>
              </a:rPr>
              <a:t> </a:t>
            </a:r>
            <a:r>
              <a:rPr lang="en-US" sz="4400" dirty="0" err="1">
                <a:effectLst/>
                <a:latin typeface="+mj-lt"/>
              </a:rPr>
              <a:t>Hashokh</a:t>
            </a:r>
            <a:r>
              <a:rPr lang="en-US" sz="4400" dirty="0">
                <a:effectLst/>
                <a:latin typeface="+mj-lt"/>
              </a:rPr>
              <a:t>)</a:t>
            </a:r>
            <a:endParaRPr lang="en-US" sz="4400" b="0" dirty="0">
              <a:latin typeface="+mj-lt"/>
            </a:endParaRP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Mubārakon</a:t>
            </a:r>
            <a:r>
              <a:rPr lang="en-US" dirty="0"/>
              <a:t> Man </a:t>
            </a:r>
            <a:r>
              <a:rPr lang="en-US" dirty="0" err="1"/>
              <a:t>Fadānā</a:t>
            </a:r>
            <a:endParaRPr lang="en-US" dirty="0"/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50B1EA91-CB8D-4424-9797-7F950955273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spcBef>
                <a:spcPts val="0"/>
              </a:spcBef>
              <a:buFont typeface="Arial" panose="020B0604020202020204" pitchFamily="34" charset="0"/>
              <a:buNone/>
              <a:defRPr sz="3800" b="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 rtl="0"/>
            <a:r>
              <a:rPr lang="en-US" sz="4400" b="1" dirty="0">
                <a:solidFill>
                  <a:srgbClr val="7030A0"/>
                </a:solidFill>
                <a:latin typeface="Calibri Light" panose="020F0302020204030204" pitchFamily="34" charset="0"/>
              </a:rPr>
              <a:t>How Blest Is Your Passion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ar-KW" sz="4000" b="0" dirty="0"/>
              <a:t>لحن: بُوتِي </a:t>
            </a:r>
            <a:r>
              <a:rPr lang="ar-KW" sz="4000" b="0" dirty="0" err="1"/>
              <a:t>دْحَاشُو</a:t>
            </a:r>
            <a:r>
              <a:rPr lang="ar-KW" sz="4000" b="0" dirty="0"/>
              <a:t> - من تراتيل الآلام بحسب الطقس الماروني السُّرياني</a:t>
            </a:r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2584668"/>
            <a:ext cx="11887200" cy="996696"/>
          </a:xfrm>
        </p:spPr>
        <p:txBody>
          <a:bodyPr>
            <a:normAutofit/>
          </a:bodyPr>
          <a:lstStyle/>
          <a:p>
            <a:r>
              <a:rPr lang="en-US" dirty="0" err="1">
                <a:effectLst/>
                <a:latin typeface="AramaicSerto" pitchFamily="2" charset="0"/>
              </a:rPr>
              <a:t>awoD</a:t>
            </a:r>
            <a:r>
              <a:rPr lang="en-US" dirty="0">
                <a:effectLst/>
                <a:latin typeface="AramaicSerto" pitchFamily="2" charset="0"/>
              </a:rPr>
              <a:t> at&amp;#b :</a:t>
            </a:r>
            <a:r>
              <a:rPr lang="en-US" dirty="0" err="1">
                <a:effectLst/>
                <a:latin typeface="AramaicSerto" pitchFamily="2" charset="0"/>
              </a:rPr>
              <a:t>Hq</a:t>
            </a:r>
            <a:endParaRPr lang="en-US" dirty="0">
              <a:effectLst/>
              <a:latin typeface="AramaicSerto" pitchFamily="2" charset="0"/>
            </a:endParaRP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1523166"/>
          </a:xfrm>
        </p:spPr>
        <p:txBody>
          <a:bodyPr>
            <a:normAutofit/>
          </a:bodyPr>
          <a:lstStyle/>
          <a:p>
            <a:r>
              <a:rPr lang="en-US" sz="4000" dirty="0" err="1"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Laḥen</a:t>
            </a:r>
            <a:r>
              <a:rPr lang="en-US" sz="4000" dirty="0"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sz="4000" dirty="0" err="1"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Qolo</a:t>
            </a:r>
            <a:r>
              <a:rPr lang="en-US" sz="4000" dirty="0"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(</a:t>
            </a:r>
            <a:r>
              <a:rPr lang="en-US" sz="4000" dirty="0" err="1"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Boté</a:t>
            </a:r>
            <a:r>
              <a:rPr lang="en-US" sz="4000" dirty="0"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sz="4000" dirty="0" err="1"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d'Hasho</a:t>
            </a:r>
            <a:r>
              <a:rPr lang="en-US" sz="4000" dirty="0"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) - Min </a:t>
            </a:r>
            <a:r>
              <a:rPr lang="en-US" sz="4000" dirty="0" err="1"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Tarātīlil</a:t>
            </a:r>
            <a:r>
              <a:rPr lang="en-US" sz="4000" dirty="0"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‛</a:t>
            </a:r>
            <a:r>
              <a:rPr lang="en-US" sz="4000" dirty="0" err="1"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Ālām</a:t>
            </a:r>
            <a:r>
              <a:rPr lang="en-US" sz="4000" dirty="0"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br>
              <a:rPr lang="en-US" sz="4000" dirty="0">
                <a:effectLst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en-US" sz="4000" dirty="0">
                <a:effectLst/>
                <a:cs typeface="Calibri Light" panose="020F0302020204030204" pitchFamily="34" charset="0"/>
              </a:rPr>
              <a:t>‛</a:t>
            </a:r>
            <a:r>
              <a:rPr lang="en-US" sz="4000" dirty="0" err="1">
                <a:effectLst/>
                <a:cs typeface="Calibri Light" panose="020F0302020204030204" pitchFamily="34" charset="0"/>
              </a:rPr>
              <a:t>aṬṭaqsel</a:t>
            </a:r>
            <a:r>
              <a:rPr lang="en-US" sz="4000" dirty="0">
                <a:effectLst/>
                <a:cs typeface="Calibri Light" panose="020F0302020204030204" pitchFamily="34" charset="0"/>
              </a:rPr>
              <a:t> </a:t>
            </a:r>
            <a:r>
              <a:rPr lang="en-US" sz="4000" dirty="0" err="1">
                <a:effectLst/>
                <a:cs typeface="Calibri Light" panose="020F0302020204030204" pitchFamily="34" charset="0"/>
              </a:rPr>
              <a:t>Mārūnī</a:t>
            </a:r>
            <a:r>
              <a:rPr lang="en-US" sz="4000" dirty="0">
                <a:effectLst/>
                <a:cs typeface="Calibri Light" panose="020F0302020204030204" pitchFamily="34" charset="0"/>
              </a:rPr>
              <a:t> </a:t>
            </a:r>
            <a:r>
              <a:rPr lang="en-US" sz="4000" dirty="0" err="1">
                <a:effectLst/>
                <a:cs typeface="Calibri Light" panose="020F0302020204030204" pitchFamily="34" charset="0"/>
              </a:rPr>
              <a:t>Ssuryānī</a:t>
            </a:r>
            <a:endParaRPr lang="en-US" sz="4000" dirty="0">
              <a:effectLst/>
              <a:cs typeface="Calibri Light" panose="020F0302020204030204" pitchFamily="34" charset="0"/>
            </a:endParaRP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50B1EA91-CB8D-4424-9797-7F950955273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3485352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spcBef>
                <a:spcPts val="0"/>
              </a:spcBef>
              <a:buFont typeface="Arial" panose="020B0604020202020204" pitchFamily="34" charset="0"/>
              <a:buNone/>
              <a:defRPr sz="3800" b="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 rtl="0"/>
            <a:r>
              <a:rPr lang="en-US" sz="4000" b="1" dirty="0">
                <a:solidFill>
                  <a:srgbClr val="7030A0"/>
                </a:solidFill>
                <a:latin typeface="Calibri Light" panose="020F0302020204030204" pitchFamily="34" charset="0"/>
              </a:rPr>
              <a:t>Passion Hymn in The Syriac Maronite Liturgy </a:t>
            </a:r>
          </a:p>
        </p:txBody>
      </p:sp>
    </p:spTree>
    <p:extLst>
      <p:ext uri="{BB962C8B-B14F-4D97-AF65-F5344CB8AC3E}">
        <p14:creationId xmlns:p14="http://schemas.microsoft.com/office/powerpoint/2010/main" val="257228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E344F-3691-4620-B4B5-20D02FDD08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مُـبـارَكٌ مَـن فَـدانـا بِـمَـوْتِــهِ فَـأحـيـانـا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77A148B-6141-4834-8CA9-538C24B15B5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blest, oh Lord, is Your salvation</a:t>
            </a:r>
            <a:br>
              <a:rPr lang="en-US" dirty="0"/>
            </a:br>
            <a:r>
              <a:rPr lang="en-US" dirty="0"/>
              <a:t>that thru Your death we are redeemed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BC3BBD-0254-484C-B2BA-460BDCA49A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Mubārakon</a:t>
            </a:r>
            <a:r>
              <a:rPr lang="en-US" dirty="0"/>
              <a:t> Man </a:t>
            </a:r>
            <a:r>
              <a:rPr lang="en-US" dirty="0" err="1"/>
              <a:t>Fadānā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biMawtihi</a:t>
            </a:r>
            <a:r>
              <a:rPr lang="en-US" dirty="0"/>
              <a:t> </a:t>
            </a:r>
            <a:r>
              <a:rPr lang="en-US" dirty="0" err="1"/>
              <a:t>wa‛Aḥyānā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42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E344F-3691-4620-B4B5-20D02FDD08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فـاديـنـا حَـقِّـق فـيـنـا سِـرَّ الـفِــداء </a:t>
            </a:r>
            <a:br>
              <a:rPr lang="ar-KW" dirty="0"/>
            </a:br>
            <a:r>
              <a:rPr lang="ar-KW" dirty="0"/>
              <a:t>الآلامَ وَمَـوْتَــــكَ وَالـقَـيـامَـــة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77A148B-6141-4834-8CA9-538C24B15B5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Oh our Savior, make us worthy of Your Redemption, Agony, Death and Resurrection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BC3BBD-0254-484C-B2BA-460BDCA49A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Fādīnā</a:t>
            </a:r>
            <a:r>
              <a:rPr lang="en-US" dirty="0"/>
              <a:t> </a:t>
            </a:r>
            <a:r>
              <a:rPr lang="en-US" dirty="0" err="1"/>
              <a:t>Ḥaqqiq</a:t>
            </a:r>
            <a:r>
              <a:rPr lang="en-US" dirty="0"/>
              <a:t> </a:t>
            </a:r>
            <a:r>
              <a:rPr lang="en-US" dirty="0" err="1"/>
              <a:t>Fīnā</a:t>
            </a:r>
            <a:r>
              <a:rPr lang="en-US" dirty="0"/>
              <a:t> </a:t>
            </a:r>
            <a:r>
              <a:rPr lang="en-US" dirty="0" err="1"/>
              <a:t>Serral</a:t>
            </a:r>
            <a:r>
              <a:rPr lang="en-US" dirty="0"/>
              <a:t> </a:t>
            </a:r>
            <a:r>
              <a:rPr lang="en-US" dirty="0" err="1"/>
              <a:t>Fidā</a:t>
            </a:r>
            <a:r>
              <a:rPr lang="en-US" dirty="0"/>
              <a:t>‛ ‛</a:t>
            </a:r>
            <a:r>
              <a:rPr lang="en-US" dirty="0" err="1"/>
              <a:t>al‛Ālāma</a:t>
            </a:r>
            <a:r>
              <a:rPr lang="en-US" dirty="0"/>
              <a:t> </a:t>
            </a:r>
            <a:r>
              <a:rPr lang="en-US" dirty="0" err="1"/>
              <a:t>waMawtaka</a:t>
            </a:r>
            <a:r>
              <a:rPr lang="en-US" dirty="0"/>
              <a:t> </a:t>
            </a:r>
            <a:r>
              <a:rPr lang="en-US" dirty="0" err="1"/>
              <a:t>walQiyāma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5548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217EC-6803-46D4-B696-E5FF9025C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بْـرِيْـخ مُـور </a:t>
            </a:r>
            <a:r>
              <a:rPr lang="ar-KW" dirty="0" err="1"/>
              <a:t>حَـاشُـوخْ</a:t>
            </a:r>
            <a:r>
              <a:rPr lang="ar-KW" dirty="0"/>
              <a:t> </a:t>
            </a:r>
            <a:r>
              <a:rPr lang="ar-KW" dirty="0" err="1"/>
              <a:t>دَاهْــوُو</a:t>
            </a:r>
            <a:r>
              <a:rPr lang="ar-KW" dirty="0"/>
              <a:t> حْـلُـوفَـيْـن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A90849-74CC-4933-BB59-880757AC1FB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N#y</a:t>
            </a:r>
            <a:r>
              <a:rPr lang="en-US" dirty="0"/>
              <a:t>##</a:t>
            </a:r>
            <a:r>
              <a:rPr lang="en-US" dirty="0" err="1"/>
              <a:t>Fp#Xlo</a:t>
            </a:r>
            <a:r>
              <a:rPr lang="en-US" dirty="0"/>
              <a:t> </a:t>
            </a:r>
            <a:r>
              <a:rPr lang="en-US" dirty="0" err="1"/>
              <a:t>axv$hfD</a:t>
            </a:r>
            <a:r>
              <a:rPr lang="en-US" dirty="0"/>
              <a:t> </a:t>
            </a:r>
            <a:r>
              <a:rPr lang="en-US" dirty="0" err="1"/>
              <a:t>Kxwfo</a:t>
            </a:r>
            <a:r>
              <a:rPr lang="en-US" dirty="0"/>
              <a:t> </a:t>
            </a:r>
            <a:r>
              <a:rPr lang="en-US" dirty="0" err="1"/>
              <a:t>Yrxm</a:t>
            </a:r>
            <a:r>
              <a:rPr lang="en-US" dirty="0"/>
              <a:t> </a:t>
            </a:r>
            <a:r>
              <a:rPr lang="en-US" dirty="0" err="1"/>
              <a:t>K#ycrb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362391-EDBC-46D7-BDB7-29D205891EE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Brīkh</a:t>
            </a:r>
            <a:r>
              <a:rPr lang="en-US" dirty="0"/>
              <a:t> </a:t>
            </a:r>
            <a:r>
              <a:rPr lang="en-US" dirty="0" err="1"/>
              <a:t>Mor</a:t>
            </a:r>
            <a:r>
              <a:rPr lang="en-US" dirty="0"/>
              <a:t> </a:t>
            </a:r>
            <a:r>
              <a:rPr lang="en-US" dirty="0" err="1"/>
              <a:t>Ḥāshokh</a:t>
            </a:r>
            <a:r>
              <a:rPr lang="en-US" dirty="0"/>
              <a:t> </a:t>
            </a:r>
            <a:r>
              <a:rPr lang="en-US" dirty="0" err="1"/>
              <a:t>Dahwo</a:t>
            </a:r>
            <a:r>
              <a:rPr lang="en-US" dirty="0"/>
              <a:t> </a:t>
            </a:r>
            <a:r>
              <a:rPr lang="en-US" dirty="0" err="1"/>
              <a:t>Ḥlūfayn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C7A401-D256-4062-925C-9BA9C194D7A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مُباركة يا ربُّ آلامَـكَ التي كانت لأجلنا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4BAF1CE-F17C-4DF6-BCA2-6CA7795B54E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How blest, oh Lord, is Your passion You have suffered for us</a:t>
            </a:r>
          </a:p>
        </p:txBody>
      </p:sp>
    </p:spTree>
    <p:extLst>
      <p:ext uri="{BB962C8B-B14F-4D97-AF65-F5344CB8AC3E}">
        <p14:creationId xmlns:p14="http://schemas.microsoft.com/office/powerpoint/2010/main" val="1996849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7BF07-0EEA-4815-9C01-853A58138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بْــرِيــخْ </a:t>
            </a:r>
            <a:r>
              <a:rPr lang="ar-KW" dirty="0" err="1"/>
              <a:t>مُــوكُـوخُــخ</a:t>
            </a:r>
            <a:r>
              <a:rPr lang="ar-KW" dirty="0"/>
              <a:t> </a:t>
            </a:r>
            <a:r>
              <a:rPr lang="ar-KW" dirty="0" err="1"/>
              <a:t>دْمِــطُـولُــوتَــن</a:t>
            </a:r>
            <a:r>
              <a:rPr lang="ar-KW" dirty="0"/>
              <a:t>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FFFE51-D871-47BE-A1A7-BF56C757E03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NFt</a:t>
            </a:r>
            <a:r>
              <a:rPr lang="en-US" dirty="0"/>
              <a:t>##</a:t>
            </a:r>
            <a:r>
              <a:rPr lang="en-US" dirty="0" err="1"/>
              <a:t>XlvUJ#EmD</a:t>
            </a:r>
            <a:r>
              <a:rPr lang="en-US" dirty="0"/>
              <a:t> K##</a:t>
            </a:r>
            <a:r>
              <a:rPr lang="en-US" dirty="0" err="1"/>
              <a:t>xkxk</a:t>
            </a:r>
            <a:r>
              <a:rPr lang="en-US" dirty="0"/>
              <a:t> </a:t>
            </a:r>
            <a:r>
              <a:rPr lang="en-US" dirty="0" err="1"/>
              <a:t>v#Um</a:t>
            </a:r>
            <a:r>
              <a:rPr lang="en-US" dirty="0"/>
              <a:t> </a:t>
            </a:r>
            <a:r>
              <a:rPr lang="en-US" dirty="0" err="1"/>
              <a:t>K#yCR#b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E989A6-F5E9-4574-9008-AE8EC019932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Brīkh</a:t>
            </a:r>
            <a:r>
              <a:rPr lang="en-US" dirty="0"/>
              <a:t> </a:t>
            </a:r>
            <a:r>
              <a:rPr lang="en-US" dirty="0" err="1"/>
              <a:t>Mokukhokh</a:t>
            </a:r>
            <a:r>
              <a:rPr lang="en-US" dirty="0"/>
              <a:t> </a:t>
            </a:r>
            <a:r>
              <a:rPr lang="en-US" dirty="0" err="1"/>
              <a:t>Dmēṭulotan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F10A855-43ED-4BD6-B7C4-EA9219F2844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مُـباركٌ اتضاعك الذي هو لأجلنا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3905050-3C1E-4727-9127-7D8ADCBB9B2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How blest, is Your humble state for our sake</a:t>
            </a:r>
          </a:p>
        </p:txBody>
      </p:sp>
    </p:spTree>
    <p:extLst>
      <p:ext uri="{BB962C8B-B14F-4D97-AF65-F5344CB8AC3E}">
        <p14:creationId xmlns:p14="http://schemas.microsoft.com/office/powerpoint/2010/main" val="410724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15803-2D7E-47A2-B2A0-3752C7887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بْـحَـاشُـخْ</a:t>
            </a:r>
            <a:r>
              <a:rPr lang="ar-KW" dirty="0"/>
              <a:t> </a:t>
            </a:r>
            <a:r>
              <a:rPr lang="ar-KW" dirty="0" err="1"/>
              <a:t>مُـورَان</a:t>
            </a:r>
            <a:r>
              <a:rPr lang="ar-KW" dirty="0"/>
              <a:t> </a:t>
            </a:r>
            <a:r>
              <a:rPr lang="ar-KW" dirty="0" err="1"/>
              <a:t>عِـيْـدْتُــوخ</a:t>
            </a:r>
            <a:r>
              <a:rPr lang="ar-KW" dirty="0"/>
              <a:t> </a:t>
            </a:r>
            <a:r>
              <a:rPr lang="ar-KW" dirty="0" err="1"/>
              <a:t>تِـيـحَــش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AC774C-2992-4373-BAF6-C1DFB34AB38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Yw$foET</a:t>
            </a:r>
            <a:r>
              <a:rPr lang="en-US" dirty="0"/>
              <a:t> </a:t>
            </a:r>
            <a:r>
              <a:rPr lang="en-US" dirty="0" err="1"/>
              <a:t>KXT_dcy</a:t>
            </a:r>
            <a:r>
              <a:rPr lang="en-US" dirty="0"/>
              <a:t> </a:t>
            </a:r>
            <a:r>
              <a:rPr lang="en-US" dirty="0" err="1"/>
              <a:t>Nfrxm</a:t>
            </a:r>
            <a:r>
              <a:rPr lang="en-US" dirty="0"/>
              <a:t> </a:t>
            </a:r>
            <a:r>
              <a:rPr lang="en-US" dirty="0" err="1"/>
              <a:t>Kxwfob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38DE64-16B5-4A8E-A9FE-FC1EC2D415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Bḥashokh</a:t>
            </a:r>
            <a:r>
              <a:rPr lang="en-US" dirty="0"/>
              <a:t> </a:t>
            </a:r>
            <a:r>
              <a:rPr lang="en-US" dirty="0" err="1"/>
              <a:t>Morān</a:t>
            </a:r>
            <a:r>
              <a:rPr lang="en-US" dirty="0"/>
              <a:t> </a:t>
            </a:r>
            <a:r>
              <a:rPr lang="en-US" dirty="0" err="1"/>
              <a:t>ʻĪdtokh</a:t>
            </a:r>
            <a:r>
              <a:rPr lang="en-US" dirty="0"/>
              <a:t> </a:t>
            </a:r>
            <a:r>
              <a:rPr lang="en-US" dirty="0" err="1"/>
              <a:t>Tēḥash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37DE22-1152-4A48-81B5-BB2ACE71AA1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لآلامِـــكَ يا ربَّــنــا بـيـعـتُــكَ تـتــألَّــم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3CE1EF6-568C-402A-AFCD-F9699E5107B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Your faithful Church now shares Your pain</a:t>
            </a:r>
          </a:p>
        </p:txBody>
      </p:sp>
    </p:spTree>
    <p:extLst>
      <p:ext uri="{BB962C8B-B14F-4D97-AF65-F5344CB8AC3E}">
        <p14:creationId xmlns:p14="http://schemas.microsoft.com/office/powerpoint/2010/main" val="353919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3CBBF-36CD-4781-A15A-86E0CCE3F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وَبْـنُــوحُــمُــخْ</a:t>
            </a:r>
            <a:r>
              <a:rPr lang="ar-KW" dirty="0"/>
              <a:t> تِــحْــدِهْ وْتِــــرْوَزْ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ED2D8F-9988-409C-ABB6-D9C079B117C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z$fvRETv</a:t>
            </a:r>
            <a:r>
              <a:rPr lang="en-US" dirty="0"/>
              <a:t> </a:t>
            </a:r>
            <a:r>
              <a:rPr lang="en-US" dirty="0" err="1"/>
              <a:t>aed</a:t>
            </a:r>
            <a:r>
              <a:rPr lang="en-US" dirty="0"/>
              <a:t>###$</a:t>
            </a:r>
            <a:r>
              <a:rPr lang="en-US" dirty="0" err="1"/>
              <a:t>oET</a:t>
            </a:r>
            <a:r>
              <a:rPr lang="en-US" dirty="0"/>
              <a:t> K####</a:t>
            </a:r>
            <a:r>
              <a:rPr lang="en-US" dirty="0" err="1"/>
              <a:t>xm#xov#Un</a:t>
            </a:r>
            <a:r>
              <a:rPr lang="en-US" dirty="0"/>
              <a:t>##</a:t>
            </a:r>
            <a:r>
              <a:rPr lang="en-US" dirty="0" err="1"/>
              <a:t>bfv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FA4F1F-E9BE-46D7-88BC-263DECE3447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Wabnoḥumokh</a:t>
            </a:r>
            <a:r>
              <a:rPr lang="en-US" dirty="0"/>
              <a:t> </a:t>
            </a:r>
            <a:r>
              <a:rPr lang="en-US" dirty="0" err="1"/>
              <a:t>Teḥdē</a:t>
            </a:r>
            <a:r>
              <a:rPr lang="en-US" dirty="0"/>
              <a:t> </a:t>
            </a:r>
            <a:r>
              <a:rPr lang="en-US" dirty="0" err="1"/>
              <a:t>Wterwāz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E76996-7212-45E9-9394-0724DA7A3C3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وبـانـبـعـاثِــكَ تـفـــرَحُ وتـبـتـهِــــجُ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4DAE7F7-46D0-46D8-B73C-E26B323AB53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Make her joyful when You are raised</a:t>
            </a:r>
          </a:p>
        </p:txBody>
      </p:sp>
    </p:spTree>
    <p:extLst>
      <p:ext uri="{BB962C8B-B14F-4D97-AF65-F5344CB8AC3E}">
        <p14:creationId xmlns:p14="http://schemas.microsoft.com/office/powerpoint/2010/main" val="37363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3CBBF-36CD-4781-A15A-86E0CCE3F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وْتِـــزْمَـــارْ</a:t>
            </a:r>
            <a:r>
              <a:rPr lang="ar-KW" dirty="0"/>
              <a:t> </a:t>
            </a:r>
            <a:r>
              <a:rPr lang="ar-KW" dirty="0" err="1"/>
              <a:t>شُــوبْــحُـــو</a:t>
            </a:r>
            <a:r>
              <a:rPr lang="ar-KW" dirty="0"/>
              <a:t> </a:t>
            </a:r>
            <a:r>
              <a:rPr lang="ar-KW" dirty="0" err="1"/>
              <a:t>لالُـوهُــوتُـــخ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ED2D8F-9988-409C-ABB6-D9C079B117C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KXTvUh</a:t>
            </a:r>
            <a:r>
              <a:rPr lang="en-US" dirty="0"/>
              <a:t>#####</a:t>
            </a:r>
            <a:r>
              <a:rPr lang="en-US" dirty="0" err="1"/>
              <a:t>XlFH</a:t>
            </a:r>
            <a:r>
              <a:rPr lang="en-US" dirty="0"/>
              <a:t> </a:t>
            </a:r>
            <a:r>
              <a:rPr lang="en-US" dirty="0" err="1"/>
              <a:t>axobv</a:t>
            </a:r>
            <a:r>
              <a:rPr lang="en-US" dirty="0"/>
              <a:t>##</a:t>
            </a:r>
            <a:r>
              <a:rPr lang="en-US" dirty="0" err="1"/>
              <a:t>uw</a:t>
            </a:r>
            <a:r>
              <a:rPr lang="en-US" dirty="0"/>
              <a:t> r#$</a:t>
            </a:r>
            <a:r>
              <a:rPr lang="en-US" dirty="0" err="1"/>
              <a:t>fmzETv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FA4F1F-E9BE-46D7-88BC-263DECE3447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Wtezmār</a:t>
            </a:r>
            <a:r>
              <a:rPr lang="en-US" dirty="0"/>
              <a:t> </a:t>
            </a:r>
            <a:r>
              <a:rPr lang="en-US" dirty="0" err="1"/>
              <a:t>Shubḥo</a:t>
            </a:r>
            <a:r>
              <a:rPr lang="en-US" dirty="0"/>
              <a:t> </a:t>
            </a:r>
            <a:r>
              <a:rPr lang="en-US" dirty="0" err="1"/>
              <a:t>Lalohutokh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E76996-7212-45E9-9394-0724DA7A3C3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وترتِّـــلُ المجــدَ لألــوهـيّــتِـــكَ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4DAE7F7-46D0-46D8-B73C-E26B323AB53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Let her sing praise to Your Majestic</a:t>
            </a:r>
          </a:p>
        </p:txBody>
      </p:sp>
    </p:spTree>
    <p:extLst>
      <p:ext uri="{BB962C8B-B14F-4D97-AF65-F5344CB8AC3E}">
        <p14:creationId xmlns:p14="http://schemas.microsoft.com/office/powerpoint/2010/main" val="77397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714FF-1615-445B-A1F0-AB5DBA2CE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مُــبــارَكٌ يَــومُ الـجُــمــعَـــة </a:t>
            </a:r>
            <a:br>
              <a:rPr lang="ar-KW" dirty="0"/>
            </a:br>
            <a:r>
              <a:rPr lang="ar-KW" dirty="0"/>
              <a:t>يَـسـقـي الـرَّجـا صِـدْقَ الـدَّمـعَــة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95B833-170E-413B-A294-C60820D16F1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blest this day, this great Friday, </a:t>
            </a:r>
            <a:br>
              <a:rPr lang="en-US" dirty="0"/>
            </a:br>
            <a:r>
              <a:rPr lang="en-US" dirty="0"/>
              <a:t>that truly gave us hope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862869-9A5A-4511-9743-832DEE6588E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Mubārakon</a:t>
            </a:r>
            <a:r>
              <a:rPr lang="en-US" dirty="0"/>
              <a:t> </a:t>
            </a:r>
            <a:r>
              <a:rPr lang="en-US" dirty="0" err="1"/>
              <a:t>Yamul</a:t>
            </a:r>
            <a:r>
              <a:rPr lang="en-US" dirty="0"/>
              <a:t> </a:t>
            </a:r>
            <a:r>
              <a:rPr lang="en-US" dirty="0" err="1"/>
              <a:t>Jumʻa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Yasqī</a:t>
            </a:r>
            <a:r>
              <a:rPr lang="en-US" dirty="0"/>
              <a:t> </a:t>
            </a:r>
            <a:r>
              <a:rPr lang="en-US" dirty="0" err="1"/>
              <a:t>Rrajā</a:t>
            </a:r>
            <a:r>
              <a:rPr lang="en-US" dirty="0"/>
              <a:t> </a:t>
            </a:r>
            <a:r>
              <a:rPr lang="en-US" dirty="0" err="1"/>
              <a:t>Ṣedqa</a:t>
            </a:r>
            <a:r>
              <a:rPr lang="en-US" dirty="0"/>
              <a:t> </a:t>
            </a:r>
            <a:r>
              <a:rPr lang="en-US" dirty="0" err="1"/>
              <a:t>Ddamʻa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90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6B407-7F79-403D-AE86-F9C365AA8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تَـشــدو الـبـيـعَــة لِـبـاريــهـــا </a:t>
            </a:r>
            <a:br>
              <a:rPr lang="ar-KW" dirty="0"/>
            </a:br>
            <a:r>
              <a:rPr lang="ar-KW" dirty="0"/>
              <a:t>الابْــنِ الـحَـبـيــــب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7CFC6B-167D-4BF1-A583-7395B3BB234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Holy Church sings praise to Christ, </a:t>
            </a:r>
            <a:br>
              <a:rPr lang="en-US" dirty="0"/>
            </a:br>
            <a:r>
              <a:rPr lang="en-US" dirty="0"/>
              <a:t>the Son of God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BDEF40-3B4E-414A-B678-9570A88FBF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Tashdūl</a:t>
            </a:r>
            <a:r>
              <a:rPr lang="en-US" dirty="0"/>
              <a:t> </a:t>
            </a:r>
            <a:r>
              <a:rPr lang="en-US" dirty="0" err="1"/>
              <a:t>Bīʻa</a:t>
            </a:r>
            <a:r>
              <a:rPr lang="en-US" dirty="0"/>
              <a:t> </a:t>
            </a:r>
            <a:r>
              <a:rPr lang="en-US" dirty="0" err="1"/>
              <a:t>liBārīhāl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Ebnil</a:t>
            </a:r>
            <a:r>
              <a:rPr lang="en-US" dirty="0"/>
              <a:t> </a:t>
            </a:r>
            <a:r>
              <a:rPr lang="en-US" dirty="0" err="1"/>
              <a:t>Ḥabīb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548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6B407-7F79-403D-AE86-F9C365AA8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الـمَـمــدودِ عـلــى الـصَّـلـيـــب </a:t>
            </a:r>
            <a:br>
              <a:rPr lang="ar-KW" dirty="0"/>
            </a:br>
            <a:r>
              <a:rPr lang="ar-KW" dirty="0"/>
              <a:t>رَهْـــنَ الــتَّـعــذيــــــب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7CFC6B-167D-4BF1-A583-7395B3BB234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Who was stretched out upon the cross </a:t>
            </a:r>
            <a:br>
              <a:rPr lang="en-US" dirty="0"/>
            </a:br>
            <a:r>
              <a:rPr lang="en-US" dirty="0"/>
              <a:t>and endured pain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BDEF40-3B4E-414A-B678-9570A88FBF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alMamdūdi</a:t>
            </a:r>
            <a:r>
              <a:rPr lang="en-US" dirty="0"/>
              <a:t> </a:t>
            </a:r>
            <a:r>
              <a:rPr lang="en-US" dirty="0" err="1"/>
              <a:t>ʻAlā</a:t>
            </a:r>
            <a:r>
              <a:rPr lang="en-US" dirty="0"/>
              <a:t> </a:t>
            </a:r>
            <a:r>
              <a:rPr lang="en-US" dirty="0" err="1"/>
              <a:t>Ṣṣalīb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Rahna</a:t>
            </a:r>
            <a:r>
              <a:rPr lang="en-US" dirty="0"/>
              <a:t> </a:t>
            </a:r>
            <a:r>
              <a:rPr lang="en-US" dirty="0" err="1"/>
              <a:t>Ttaʻdhīb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513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C7F49-14E5-44F4-8B4F-E531A01244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يــا مَــن غَــدا فــي الـمَـمـــاتِ </a:t>
            </a:r>
            <a:br>
              <a:rPr lang="ar-KW" dirty="0"/>
            </a:br>
            <a:r>
              <a:rPr lang="ar-KW" dirty="0"/>
              <a:t>سِــرَّ الـفِـــدا لِـلـحــيــــاةِ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137D85-8259-4F95-AEE2-8095D6C4D53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died for us, oh Redeemer, </a:t>
            </a:r>
            <a:br>
              <a:rPr lang="en-US" dirty="0"/>
            </a:br>
            <a:r>
              <a:rPr lang="en-US" dirty="0"/>
              <a:t>and gave us life in abundance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8C9536-19A3-4A7D-8FF6-B488B31562B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Man </a:t>
            </a:r>
            <a:r>
              <a:rPr lang="en-US" dirty="0" err="1"/>
              <a:t>Ghadā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Mamāti</a:t>
            </a:r>
            <a:br>
              <a:rPr lang="en-US" dirty="0"/>
            </a:br>
            <a:r>
              <a:rPr lang="en-US" dirty="0" err="1"/>
              <a:t>Serral</a:t>
            </a:r>
            <a:r>
              <a:rPr lang="en-US" dirty="0"/>
              <a:t> </a:t>
            </a:r>
            <a:r>
              <a:rPr lang="en-US" dirty="0" err="1"/>
              <a:t>Fiā</a:t>
            </a:r>
            <a:r>
              <a:rPr lang="en-US" dirty="0"/>
              <a:t> </a:t>
            </a:r>
            <a:r>
              <a:rPr lang="en-US" dirty="0" err="1"/>
              <a:t>lilḤayāti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62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C7F49-14E5-44F4-8B4F-E531A01244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ربَّ الـجــودِ فَـــوقَ الـعـــودِ </a:t>
            </a:r>
            <a:br>
              <a:rPr lang="ar-KW" dirty="0"/>
            </a:br>
            <a:r>
              <a:rPr lang="ar-KW" dirty="0"/>
              <a:t>يــا لَــلـحُـــــبِّ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137D85-8259-4F95-AEE2-8095D6C4D53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Oh, Christ our God, upon the Cross, </a:t>
            </a:r>
            <a:br>
              <a:rPr lang="en-US" dirty="0"/>
            </a:br>
            <a:r>
              <a:rPr lang="en-US" dirty="0"/>
              <a:t>what great love You have showed!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8C9536-19A3-4A7D-8FF6-B488B31562B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Rabbal</a:t>
            </a:r>
            <a:r>
              <a:rPr lang="en-US" dirty="0"/>
              <a:t> </a:t>
            </a:r>
            <a:r>
              <a:rPr lang="en-US" dirty="0" err="1"/>
              <a:t>Jūdi</a:t>
            </a:r>
            <a:r>
              <a:rPr lang="en-US" dirty="0"/>
              <a:t> </a:t>
            </a:r>
            <a:r>
              <a:rPr lang="en-US" dirty="0" err="1"/>
              <a:t>Fawqal</a:t>
            </a:r>
            <a:r>
              <a:rPr lang="en-US" dirty="0"/>
              <a:t> </a:t>
            </a:r>
            <a:r>
              <a:rPr lang="en-US" dirty="0" err="1"/>
              <a:t>ʻŪdi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lalḤubbi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7208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C7F49-14E5-44F4-8B4F-E531A01244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حُــبِّ الــرَّبِّ غَـمْـــرِ الـحُـــبِّ </a:t>
            </a:r>
            <a:br>
              <a:rPr lang="ar-KW" dirty="0"/>
            </a:br>
            <a:r>
              <a:rPr lang="ar-KW" dirty="0"/>
              <a:t>الــلامَــحــــدودِ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137D85-8259-4F95-AEE2-8095D6C4D53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 flowing Love, that overwhelmed the whole world</a:t>
            </a:r>
            <a:br>
              <a:rPr lang="en-US" dirty="0"/>
            </a:br>
            <a:r>
              <a:rPr lang="en-US" dirty="0"/>
              <a:t>Oh God, what a great Love!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8C9536-19A3-4A7D-8FF6-B488B31562B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Ḥubbi</a:t>
            </a:r>
            <a:r>
              <a:rPr lang="en-US" dirty="0"/>
              <a:t> </a:t>
            </a:r>
            <a:r>
              <a:rPr lang="en-US" dirty="0" err="1"/>
              <a:t>Rrabi</a:t>
            </a:r>
            <a:r>
              <a:rPr lang="en-US" dirty="0"/>
              <a:t> </a:t>
            </a:r>
            <a:r>
              <a:rPr lang="en-US" dirty="0" err="1"/>
              <a:t>Ghamril</a:t>
            </a:r>
            <a:r>
              <a:rPr lang="en-US" dirty="0"/>
              <a:t> </a:t>
            </a:r>
            <a:r>
              <a:rPr lang="en-US" dirty="0" err="1"/>
              <a:t>Ḥubbi</a:t>
            </a:r>
            <a:endParaRPr lang="en-US" dirty="0"/>
          </a:p>
          <a:p>
            <a:r>
              <a:rPr lang="en-US" dirty="0" err="1"/>
              <a:t>Llā</a:t>
            </a:r>
            <a:r>
              <a:rPr lang="en-US" dirty="0"/>
              <a:t> </a:t>
            </a:r>
            <a:r>
              <a:rPr lang="en-US" dirty="0" err="1"/>
              <a:t>Maḥdūdi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279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645C5-4931-475D-AB9C-08074E9B8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نَــسِــقْ </a:t>
            </a:r>
            <a:r>
              <a:rPr lang="ar-KW" dirty="0" err="1"/>
              <a:t>شُـوبْـحُـو</a:t>
            </a:r>
            <a:r>
              <a:rPr lang="ar-KW" dirty="0"/>
              <a:t> </a:t>
            </a:r>
            <a:r>
              <a:rPr lang="ar-KW" dirty="0" err="1"/>
              <a:t>لابُـو</a:t>
            </a:r>
            <a:r>
              <a:rPr lang="ar-KW" dirty="0"/>
              <a:t> </a:t>
            </a:r>
            <a:r>
              <a:rPr lang="ar-KW" dirty="0" err="1"/>
              <a:t>چْـنِـيــزُو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A47719-CF53-4EEF-9DD6-D574FDFC08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 dirty="0" err="1"/>
              <a:t>axz#y#cn</a:t>
            </a:r>
            <a:r>
              <a:rPr lang="es-ES" dirty="0"/>
              <a:t>##g </a:t>
            </a:r>
            <a:r>
              <a:rPr lang="es-ES" dirty="0" err="1"/>
              <a:t>a#xbFH</a:t>
            </a:r>
            <a:r>
              <a:rPr lang="es-ES" dirty="0"/>
              <a:t> </a:t>
            </a:r>
            <a:r>
              <a:rPr lang="es-ES" dirty="0" err="1"/>
              <a:t>a#xo#bv#uw</a:t>
            </a:r>
            <a:r>
              <a:rPr lang="es-ES" dirty="0"/>
              <a:t> Q#$</a:t>
            </a:r>
            <a:r>
              <a:rPr lang="es-ES" dirty="0" err="1"/>
              <a:t>es#fn</a:t>
            </a:r>
            <a:endParaRPr lang="es-E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827E09-82B4-4458-BFA4-45025D88B16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Naseq</a:t>
            </a:r>
            <a:r>
              <a:rPr lang="en-US" dirty="0"/>
              <a:t> </a:t>
            </a:r>
            <a:r>
              <a:rPr lang="en-US" dirty="0" err="1"/>
              <a:t>Shobḥo</a:t>
            </a:r>
            <a:r>
              <a:rPr lang="en-US" dirty="0"/>
              <a:t> </a:t>
            </a:r>
            <a:r>
              <a:rPr lang="en-US" dirty="0" err="1"/>
              <a:t>Lābo</a:t>
            </a:r>
            <a:r>
              <a:rPr lang="en-US" dirty="0"/>
              <a:t> </a:t>
            </a:r>
            <a:r>
              <a:rPr lang="en-US" dirty="0" err="1"/>
              <a:t>Gnīzo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721B30-6FD3-4586-B49D-C414974F2F1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نـرفــعُ المجــدَ للآبِ المحـجــوبِ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0F1619D-7AAF-4BAA-898A-E29E64B2200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We glorify the God, the Old hidden Father </a:t>
            </a:r>
          </a:p>
        </p:txBody>
      </p:sp>
    </p:spTree>
    <p:extLst>
      <p:ext uri="{BB962C8B-B14F-4D97-AF65-F5344CB8AC3E}">
        <p14:creationId xmlns:p14="http://schemas.microsoft.com/office/powerpoint/2010/main" val="3286069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645C5-4931-475D-AB9C-08074E9B8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وْنِـسـچُـــودْ</a:t>
            </a:r>
            <a:r>
              <a:rPr lang="ar-KW" dirty="0"/>
              <a:t> </a:t>
            </a:r>
            <a:r>
              <a:rPr lang="ar-KW" dirty="0" err="1"/>
              <a:t>لابْــرُو</a:t>
            </a:r>
            <a:r>
              <a:rPr lang="ar-KW" dirty="0"/>
              <a:t> </a:t>
            </a:r>
            <a:r>
              <a:rPr lang="ar-KW" dirty="0" err="1"/>
              <a:t>دْحَـاشْ</a:t>
            </a:r>
            <a:r>
              <a:rPr lang="ar-KW" dirty="0"/>
              <a:t> عَـلْ </a:t>
            </a:r>
            <a:r>
              <a:rPr lang="ar-KW" dirty="0" err="1"/>
              <a:t>أَفَـايْــنْ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A47719-CF53-4EEF-9DD6-D574FDFC08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N#&amp;y##</a:t>
            </a:r>
            <a:r>
              <a:rPr lang="en-US" dirty="0" err="1"/>
              <a:t>FpFA</a:t>
            </a:r>
            <a:r>
              <a:rPr lang="en-US" dirty="0"/>
              <a:t> </a:t>
            </a:r>
            <a:r>
              <a:rPr lang="en-US" dirty="0" err="1"/>
              <a:t>L#fi</a:t>
            </a:r>
            <a:r>
              <a:rPr lang="en-US" dirty="0"/>
              <a:t> W#$</a:t>
            </a:r>
            <a:r>
              <a:rPr lang="en-US" dirty="0" err="1"/>
              <a:t>foD</a:t>
            </a:r>
            <a:r>
              <a:rPr lang="en-US" dirty="0"/>
              <a:t> </a:t>
            </a:r>
            <a:r>
              <a:rPr lang="en-US" dirty="0" err="1"/>
              <a:t>axr#b#Fl</a:t>
            </a:r>
            <a:r>
              <a:rPr lang="en-US" dirty="0"/>
              <a:t> </a:t>
            </a:r>
            <a:r>
              <a:rPr lang="en-US" dirty="0" err="1"/>
              <a:t>Dv</a:t>
            </a:r>
            <a:r>
              <a:rPr lang="en-US" dirty="0"/>
              <a:t>##ug##$</a:t>
            </a:r>
            <a:r>
              <a:rPr lang="en-US" dirty="0" err="1"/>
              <a:t>s#env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827E09-82B4-4458-BFA4-45025D88B16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Wnesgud</a:t>
            </a:r>
            <a:r>
              <a:rPr lang="en-US" dirty="0"/>
              <a:t> </a:t>
            </a:r>
            <a:r>
              <a:rPr lang="en-US" dirty="0" err="1"/>
              <a:t>Labro</a:t>
            </a:r>
            <a:r>
              <a:rPr lang="en-US" dirty="0"/>
              <a:t> </a:t>
            </a:r>
            <a:r>
              <a:rPr lang="en-US" dirty="0" err="1"/>
              <a:t>Dḥash</a:t>
            </a:r>
            <a:r>
              <a:rPr lang="en-US" dirty="0"/>
              <a:t> </a:t>
            </a:r>
            <a:r>
              <a:rPr lang="en-US" dirty="0" err="1"/>
              <a:t>ʻAl</a:t>
            </a:r>
            <a:r>
              <a:rPr lang="en-US" dirty="0"/>
              <a:t> ‛</a:t>
            </a:r>
            <a:r>
              <a:rPr lang="en-US" dirty="0" err="1"/>
              <a:t>Afayn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721B30-6FD3-4586-B49D-C414974F2F1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ونسجدُ للابنِ الّذي تألَّمَ لأجلِنا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0F1619D-7AAF-4BAA-898A-E29E64B2200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We bow to the Son, who suffered for our sake</a:t>
            </a:r>
          </a:p>
        </p:txBody>
      </p:sp>
    </p:spTree>
    <p:extLst>
      <p:ext uri="{BB962C8B-B14F-4D97-AF65-F5344CB8AC3E}">
        <p14:creationId xmlns:p14="http://schemas.microsoft.com/office/powerpoint/2010/main" val="70011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30C2EB-C476-424B-B75C-0F0451011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نَـوْدِه </a:t>
            </a:r>
            <a:r>
              <a:rPr lang="ar-KW" dirty="0" err="1"/>
              <a:t>لْـرُوحُـو</a:t>
            </a:r>
            <a:r>
              <a:rPr lang="ar-KW" dirty="0"/>
              <a:t> </a:t>
            </a:r>
            <a:r>
              <a:rPr lang="ar-KW" dirty="0" err="1"/>
              <a:t>مَـحْـيُـنِـيْـتُـو</a:t>
            </a:r>
            <a:r>
              <a:rPr lang="ar-KW" dirty="0"/>
              <a:t> </a:t>
            </a:r>
            <a:r>
              <a:rPr lang="ar-KW" dirty="0" err="1"/>
              <a:t>قْـنُـومِـه</a:t>
            </a:r>
            <a:r>
              <a:rPr lang="ar-KW" dirty="0"/>
              <a:t> </a:t>
            </a:r>
            <a:r>
              <a:rPr lang="ar-KW" dirty="0" err="1"/>
              <a:t>تْـلُوتُـو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5FC6D1-ABC7-4C76-AE6E-2E79A91D7E2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aXt</a:t>
            </a:r>
            <a:r>
              <a:rPr lang="en-US" dirty="0"/>
              <a:t>#&amp;</a:t>
            </a:r>
            <a:r>
              <a:rPr lang="en-US" dirty="0" err="1"/>
              <a:t>XlT</a:t>
            </a:r>
            <a:r>
              <a:rPr lang="en-US" dirty="0"/>
              <a:t> a##</a:t>
            </a:r>
            <a:r>
              <a:rPr lang="en-US" dirty="0" err="1"/>
              <a:t>em&amp;v#un#q</a:t>
            </a:r>
            <a:r>
              <a:rPr lang="en-US" dirty="0"/>
              <a:t> </a:t>
            </a:r>
            <a:r>
              <a:rPr lang="en-US" dirty="0" err="1"/>
              <a:t>aEty#cn#ey#ofm</a:t>
            </a:r>
            <a:r>
              <a:rPr lang="en-US" dirty="0"/>
              <a:t> </a:t>
            </a:r>
            <a:r>
              <a:rPr lang="en-US" dirty="0" err="1"/>
              <a:t>aeovurl</a:t>
            </a:r>
            <a:r>
              <a:rPr lang="en-US" dirty="0"/>
              <a:t> </a:t>
            </a:r>
            <a:r>
              <a:rPr lang="en-US" dirty="0" err="1"/>
              <a:t>aeD$v#fn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3F4158-15E3-403E-9E2A-4320FD2AF23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Nawde</a:t>
            </a:r>
            <a:r>
              <a:rPr lang="en-US" dirty="0"/>
              <a:t> </a:t>
            </a:r>
            <a:r>
              <a:rPr lang="en-US" dirty="0" err="1"/>
              <a:t>Lruḥu</a:t>
            </a:r>
            <a:r>
              <a:rPr lang="en-US" dirty="0"/>
              <a:t> </a:t>
            </a:r>
            <a:r>
              <a:rPr lang="en-US" dirty="0" err="1"/>
              <a:t>Maḥyonīto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Qnomeh</a:t>
            </a:r>
            <a:r>
              <a:rPr lang="en-US" dirty="0"/>
              <a:t> </a:t>
            </a:r>
            <a:r>
              <a:rPr lang="en-US" dirty="0" err="1"/>
              <a:t>Tluto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D6DA27-F658-4C5B-87C5-45AA6DC1E41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نشكرُ الروحَ </a:t>
            </a:r>
            <a:r>
              <a:rPr lang="ar-KW" dirty="0" err="1"/>
              <a:t>المُحيِيَة</a:t>
            </a:r>
            <a:r>
              <a:rPr lang="ar-KW" dirty="0"/>
              <a:t>، ثلاثةُ أقانيم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5F7BC69-277E-4116-81DF-B6B97A9ED1E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We praise the Spirit, the Holy Trinity</a:t>
            </a:r>
          </a:p>
        </p:txBody>
      </p:sp>
    </p:spTree>
    <p:extLst>
      <p:ext uri="{BB962C8B-B14F-4D97-AF65-F5344CB8AC3E}">
        <p14:creationId xmlns:p14="http://schemas.microsoft.com/office/powerpoint/2010/main" val="423630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57A1F-7B6E-4B74-A513-B2E7B3913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شْـمُـوهِه</a:t>
            </a:r>
            <a:r>
              <a:rPr lang="ar-KW" dirty="0"/>
              <a:t> </a:t>
            </a:r>
            <a:r>
              <a:rPr lang="ar-KW" dirty="0" err="1"/>
              <a:t>تْـلُوتُو</a:t>
            </a:r>
            <a:r>
              <a:rPr lang="ar-KW" dirty="0"/>
              <a:t> </a:t>
            </a:r>
            <a:r>
              <a:rPr lang="ar-KW" dirty="0" err="1"/>
              <a:t>حَادُوْ</a:t>
            </a:r>
            <a:r>
              <a:rPr lang="ar-KW" dirty="0"/>
              <a:t> </a:t>
            </a:r>
            <a:r>
              <a:rPr lang="ar-KW" dirty="0" err="1"/>
              <a:t>مُورْيُو</a:t>
            </a:r>
            <a:r>
              <a:rPr lang="ar-KW" dirty="0"/>
              <a:t> لِهْ </a:t>
            </a:r>
            <a:r>
              <a:rPr lang="ar-KW" dirty="0" err="1"/>
              <a:t>تِـشْـبُوحْـتُـو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41D357-D478-4B3A-B19B-9EC2CDACE8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aXtov#ub#wET</a:t>
            </a:r>
            <a:r>
              <a:rPr lang="en-US" dirty="0"/>
              <a:t> </a:t>
            </a:r>
            <a:r>
              <a:rPr lang="en-US" dirty="0" err="1"/>
              <a:t>hE#l</a:t>
            </a:r>
            <a:r>
              <a:rPr lang="en-US" dirty="0"/>
              <a:t> </a:t>
            </a:r>
            <a:r>
              <a:rPr lang="en-US" dirty="0" err="1"/>
              <a:t>axyrx#m</a:t>
            </a:r>
            <a:r>
              <a:rPr lang="en-US" dirty="0"/>
              <a:t> </a:t>
            </a:r>
            <a:r>
              <a:rPr lang="en-US" dirty="0" err="1"/>
              <a:t>v-u$h</a:t>
            </a:r>
            <a:r>
              <a:rPr lang="en-US" dirty="0"/>
              <a:t> </a:t>
            </a:r>
            <a:r>
              <a:rPr lang="en-US" dirty="0" err="1"/>
              <a:t>d#fo</a:t>
            </a:r>
            <a:r>
              <a:rPr lang="en-US" dirty="0"/>
              <a:t> </a:t>
            </a:r>
            <a:r>
              <a:rPr lang="en-US" dirty="0" err="1"/>
              <a:t>aXt</a:t>
            </a:r>
            <a:r>
              <a:rPr lang="en-US" dirty="0"/>
              <a:t>#&amp;</a:t>
            </a:r>
            <a:r>
              <a:rPr lang="en-US" dirty="0" err="1"/>
              <a:t>XlT</a:t>
            </a:r>
            <a:r>
              <a:rPr lang="en-US" dirty="0"/>
              <a:t> </a:t>
            </a:r>
            <a:r>
              <a:rPr lang="en-US" dirty="0" err="1"/>
              <a:t>aeh</a:t>
            </a:r>
            <a:r>
              <a:rPr lang="en-US" dirty="0"/>
              <a:t>#&amp;</a:t>
            </a:r>
            <a:r>
              <a:rPr lang="en-US" dirty="0" err="1"/>
              <a:t>Xm#w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591A36-63EC-4D4A-9B33-B8A0845F62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Shmuhe</a:t>
            </a:r>
            <a:r>
              <a:rPr lang="en-US" dirty="0"/>
              <a:t> </a:t>
            </a:r>
            <a:r>
              <a:rPr lang="en-US" dirty="0" err="1"/>
              <a:t>Tluto</a:t>
            </a:r>
            <a:r>
              <a:rPr lang="en-US" dirty="0"/>
              <a:t> </a:t>
            </a:r>
            <a:r>
              <a:rPr lang="en-US" dirty="0" err="1"/>
              <a:t>Ḥado</a:t>
            </a:r>
            <a:r>
              <a:rPr lang="en-US" dirty="0"/>
              <a:t> </a:t>
            </a:r>
            <a:r>
              <a:rPr lang="en-US" dirty="0" err="1"/>
              <a:t>Moryo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Le </a:t>
            </a:r>
            <a:r>
              <a:rPr lang="en-US" dirty="0" err="1"/>
              <a:t>Teshbuḥto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487563-2274-4C11-B9CD-248C35F1296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ثلاثةُ أسماء، ربٌّ واحد، له المجد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4BA4EF3-609F-4AB7-8190-0CCB2E77007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Three names, One True God, Glory to Him</a:t>
            </a:r>
          </a:p>
        </p:txBody>
      </p:sp>
    </p:spTree>
    <p:extLst>
      <p:ext uri="{BB962C8B-B14F-4D97-AF65-F5344CB8AC3E}">
        <p14:creationId xmlns:p14="http://schemas.microsoft.com/office/powerpoint/2010/main" val="310730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317F61-C1C2-4498-98FC-D265B7897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نُـمـجِّــدُ الآبَ الـمَـحـجـوب </a:t>
            </a:r>
            <a:br>
              <a:rPr lang="ar-KW" dirty="0"/>
            </a:br>
            <a:r>
              <a:rPr lang="ar-KW" dirty="0"/>
              <a:t>ونَـحـمَـدُ الابْـنَ الـمَـصـلـوب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0F68AA-FAA9-459E-B12C-D89FFCDAD9D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glorify God, the old hidden Father </a:t>
            </a:r>
            <a:br>
              <a:rPr lang="en-US" dirty="0"/>
            </a:br>
            <a:r>
              <a:rPr lang="en-US" dirty="0"/>
              <a:t>and thank the Crucified Son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A237B5-B762-43E0-A983-A158DF3F354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Numajjidul</a:t>
            </a:r>
            <a:r>
              <a:rPr lang="en-US" dirty="0"/>
              <a:t> ‛</a:t>
            </a:r>
            <a:r>
              <a:rPr lang="en-US" dirty="0" err="1"/>
              <a:t>Ābal</a:t>
            </a:r>
            <a:r>
              <a:rPr lang="en-US" dirty="0"/>
              <a:t> </a:t>
            </a:r>
            <a:r>
              <a:rPr lang="en-US" dirty="0" err="1"/>
              <a:t>Maḥjūb</a:t>
            </a:r>
            <a:br>
              <a:rPr lang="en-US" dirty="0"/>
            </a:br>
            <a:r>
              <a:rPr lang="en-US" dirty="0" err="1"/>
              <a:t>waNaḥmadul</a:t>
            </a:r>
            <a:r>
              <a:rPr lang="en-US" dirty="0"/>
              <a:t> ‛</a:t>
            </a:r>
            <a:r>
              <a:rPr lang="en-US" dirty="0" err="1"/>
              <a:t>Ebnal</a:t>
            </a:r>
            <a:r>
              <a:rPr lang="en-US" dirty="0"/>
              <a:t> </a:t>
            </a:r>
            <a:r>
              <a:rPr lang="en-US" dirty="0" err="1"/>
              <a:t>Maṣlūb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1124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8CC40B-D711-45B7-8C1B-4D561BA24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نَـشــدو الـشُّـكـران الــرُّوحَ الـحَـنّـان </a:t>
            </a:r>
            <a:br>
              <a:rPr lang="ar-KW" dirty="0"/>
            </a:br>
            <a:r>
              <a:rPr lang="ar-KW" dirty="0"/>
              <a:t>الـثَّـــالــــــوثَ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56E165-9EEB-4EF1-AE7A-95D445966D7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praise the tender Holy Spirit, </a:t>
            </a:r>
            <a:br>
              <a:rPr lang="en-US" dirty="0"/>
            </a:br>
            <a:r>
              <a:rPr lang="en-US" dirty="0"/>
              <a:t>The Holy Trinity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C09741-25E2-43D5-9B06-C03F06B880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Nashdū</a:t>
            </a:r>
            <a:r>
              <a:rPr lang="en-US" dirty="0"/>
              <a:t> </a:t>
            </a:r>
            <a:r>
              <a:rPr lang="en-US" dirty="0" err="1"/>
              <a:t>Shukrān</a:t>
            </a:r>
            <a:r>
              <a:rPr lang="en-US" dirty="0"/>
              <a:t> </a:t>
            </a:r>
            <a:r>
              <a:rPr lang="en-US" dirty="0" err="1"/>
              <a:t>Rrūḥal</a:t>
            </a:r>
            <a:r>
              <a:rPr lang="en-US" dirty="0"/>
              <a:t> </a:t>
            </a:r>
            <a:r>
              <a:rPr lang="en-US" dirty="0" err="1"/>
              <a:t>Ḥannān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aThālūtha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324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B6F80-285B-47C4-A57E-5BA0A190C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اللهَ الأوحَـــد سِـــرًّا يُــعـــبَــــد </a:t>
            </a:r>
            <a:br>
              <a:rPr lang="ar-KW" dirty="0"/>
            </a:br>
            <a:r>
              <a:rPr lang="ar-KW" dirty="0"/>
              <a:t>طـــولَ الأزمـــــان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E380BE-136E-435D-9F16-94E23247D2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One and true God whom we glorify </a:t>
            </a:r>
            <a:br>
              <a:rPr lang="en-US" dirty="0"/>
            </a:br>
            <a:r>
              <a:rPr lang="en-US" dirty="0"/>
              <a:t>till end of times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AEB877-BEEA-4E6A-80B9-A901EE8775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Allahal</a:t>
            </a:r>
            <a:r>
              <a:rPr lang="en-US" dirty="0"/>
              <a:t> ‛</a:t>
            </a:r>
            <a:r>
              <a:rPr lang="en-US" dirty="0" err="1"/>
              <a:t>Awḥad</a:t>
            </a:r>
            <a:r>
              <a:rPr lang="en-US" dirty="0"/>
              <a:t> </a:t>
            </a:r>
            <a:r>
              <a:rPr lang="en-US" dirty="0" err="1"/>
              <a:t>Serran</a:t>
            </a:r>
            <a:r>
              <a:rPr lang="en-US" dirty="0"/>
              <a:t> </a:t>
            </a:r>
            <a:r>
              <a:rPr lang="en-US" dirty="0" err="1"/>
              <a:t>Yuʻbad</a:t>
            </a:r>
            <a:br>
              <a:rPr lang="en-US" dirty="0"/>
            </a:br>
            <a:r>
              <a:rPr lang="en-US" dirty="0" err="1"/>
              <a:t>Ṭūlal</a:t>
            </a:r>
            <a:r>
              <a:rPr lang="en-US" dirty="0"/>
              <a:t> ‛</a:t>
            </a:r>
            <a:r>
              <a:rPr lang="en-US" dirty="0" err="1"/>
              <a:t>Azmān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2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712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2F4EA63-0ECD-4526-B647-93E8F1B914F1}" vid="{02E72328-5E51-4658-AC5A-82A213DF4DB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Logo - Hymns Template - March 2022</Template>
  <TotalTime>141</TotalTime>
  <Words>758</Words>
  <Application>Microsoft Office PowerPoint</Application>
  <PresentationFormat>Widescreen</PresentationFormat>
  <Paragraphs>89</Paragraphs>
  <Slides>23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AramaicSerto</vt:lpstr>
      <vt:lpstr>Arial</vt:lpstr>
      <vt:lpstr>Times New Roman</vt:lpstr>
      <vt:lpstr>Calibri</vt:lpstr>
      <vt:lpstr>AramaicShimo</vt:lpstr>
      <vt:lpstr>Calibri Light</vt:lpstr>
      <vt:lpstr>6_Office Theme</vt:lpstr>
      <vt:lpstr>مُــبــارَكٌ مَــن فــدانـــا</vt:lpstr>
      <vt:lpstr>لحن: بُوتِي دْحَاشُو - من تراتيل الآلام بحسب الطقس الماروني السُّرياني</vt:lpstr>
      <vt:lpstr>مُـبـارَكٌ مَـن فَـدانـا بِـمَـوْتِــهِ فَـأحـيـانـا</vt:lpstr>
      <vt:lpstr>يـا فـاديـنـا حَـقِّـق فـيـنـا سِـرَّ الـفِــداء  الآلامَ وَمَـوْتَــــكَ وَالـقَـيـامَـــة</vt:lpstr>
      <vt:lpstr>بْـرِيْـخ مُـور حَـاشُـوخْ دَاهْــوُو حْـلُـوفَـيْـن</vt:lpstr>
      <vt:lpstr>بْــرِيــخْ مُــوكُـوخُــخ دْمِــطُـولُــوتَــن </vt:lpstr>
      <vt:lpstr>بْـحَـاشُـخْ مُـورَان عِـيْـدْتُــوخ تِـيـحَــش</vt:lpstr>
      <vt:lpstr>وَبْـنُــوحُــمُــخْ تِــحْــدِهْ وْتِــــرْوَزْ</vt:lpstr>
      <vt:lpstr>وْتِـــزْمَـــارْ شُــوبْــحُـــو لالُـوهُــوتُـــخ</vt:lpstr>
      <vt:lpstr>مُــبــارَكٌ يَــومُ الـجُــمــعَـــة  يَـسـقـي الـرَّجـا صِـدْقَ الـدَّمـعَــة</vt:lpstr>
      <vt:lpstr>تَـشــدو الـبـيـعَــة لِـبـاريــهـــا  الابْــنِ الـحَـبـيــــب</vt:lpstr>
      <vt:lpstr>الـمَـمــدودِ عـلــى الـصَّـلـيـــب  رَهْـــنَ الــتَّـعــذيــــــب </vt:lpstr>
      <vt:lpstr>يــا مَــن غَــدا فــي الـمَـمـــاتِ  سِــرَّ الـفِـــدا لِـلـحــيــــاةِ</vt:lpstr>
      <vt:lpstr>ربَّ الـجــودِ فَـــوقَ الـعـــودِ  يــا لَــلـحُـــــبِّ </vt:lpstr>
      <vt:lpstr>حُــبِّ الــرَّبِّ غَـمْـــرِ الـحُـــبِّ  الــلامَــحــــدودِ </vt:lpstr>
      <vt:lpstr>نَــسِــقْ شُـوبْـحُـو لابُـو چْـنِـيــزُو</vt:lpstr>
      <vt:lpstr>وْنِـسـچُـــودْ لابْــرُو دْحَـاشْ عَـلْ أَفَـايْــنْ</vt:lpstr>
      <vt:lpstr>نَـوْدِه لْـرُوحُـو مَـحْـيُـنِـيْـتُـو قْـنُـومِـه تْـلُوتُـو</vt:lpstr>
      <vt:lpstr>شْـمُـوهِه تْـلُوتُو حَادُوْ مُورْيُو لِهْ تِـشْـبُوحْـتُـو</vt:lpstr>
      <vt:lpstr>نُـمـجِّــدُ الآبَ الـمَـحـجـوب  ونَـحـمَـدُ الابْـنَ الـمَـصـلـوب</vt:lpstr>
      <vt:lpstr>نَـشــدو الـشُّـكـران الــرُّوحَ الـحَـنّـان  الـثَّـــالــــــوثَ</vt:lpstr>
      <vt:lpstr>اللهَ الأوحَـــد سِـــرًّا يُــعـــبَــــد  طـــولَ الأزمـــــان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Mubārakon Man Fadānā - مبارك من فدانا</dc:title>
  <dc:subject/>
  <dc:creator>Nizart</dc:creator>
  <cp:keywords>Maronite Syriac</cp:keywords>
  <cp:lastModifiedBy>Pascale Hage</cp:lastModifiedBy>
  <cp:revision>24</cp:revision>
  <dcterms:created xsi:type="dcterms:W3CDTF">2023-02-25T16:50:27Z</dcterms:created>
  <dcterms:modified xsi:type="dcterms:W3CDTF">2025-04-19T06:21:00Z</dcterms:modified>
  <cp:category>Good Friday; Lent Season</cp:category>
</cp:coreProperties>
</file>