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6"/>
  </p:notesMasterIdLst>
  <p:sldIdLst>
    <p:sldId id="259" r:id="rId2"/>
    <p:sldId id="257" r:id="rId3"/>
    <p:sldId id="260" r:id="rId4"/>
    <p:sldId id="261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11" d="100"/>
          <a:sy n="111" d="100"/>
        </p:scale>
        <p:origin x="714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2122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92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954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073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13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7618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0547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9266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9916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96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4590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يــســوعُ مــا أعـظـمَـكَ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Jesus, How Great You are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pl-PL" dirty="0"/>
              <a:t>Yasūʻu Mā ‛Aʻẓamaka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4BB4E357-E0B4-60F4-A8A0-D91098E7108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Philip &amp; </a:t>
            </a:r>
            <a:r>
              <a:rPr lang="en-US" dirty="0" err="1"/>
              <a:t>Eulys</a:t>
            </a:r>
            <a:r>
              <a:rPr lang="en-US" dirty="0"/>
              <a:t> </a:t>
            </a:r>
            <a:r>
              <a:rPr lang="en-US" dirty="0" err="1"/>
              <a:t>Wissa</a:t>
            </a:r>
            <a:endParaRPr lang="en-US" dirty="0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72E08030-7FF6-3E05-493C-8AB3EF9D9A7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Philip </a:t>
            </a:r>
            <a:r>
              <a:rPr lang="en-US" dirty="0" err="1"/>
              <a:t>wa</a:t>
            </a:r>
            <a:r>
              <a:rPr lang="en-US" dirty="0"/>
              <a:t> </a:t>
            </a:r>
            <a:r>
              <a:rPr lang="en-US" dirty="0" err="1"/>
              <a:t>Eulys</a:t>
            </a:r>
            <a:r>
              <a:rPr lang="en-US" dirty="0"/>
              <a:t> </a:t>
            </a:r>
            <a:r>
              <a:rPr lang="en-US" dirty="0" err="1"/>
              <a:t>Wissa</a:t>
            </a:r>
            <a:endParaRPr lang="en-US" dirty="0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778582D-B482-ABB2-B458-0CB49AA7322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Christina </a:t>
            </a:r>
            <a:r>
              <a:rPr lang="en-US" dirty="0" err="1"/>
              <a:t>Tarworth</a:t>
            </a:r>
            <a:endParaRPr lang="en-US" dirty="0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01D76494-2228-7B9C-F3F1-BF42BA9D7BD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Christina </a:t>
            </a:r>
            <a:r>
              <a:rPr lang="en-US" dirty="0" err="1"/>
              <a:t>Tarworth</a:t>
            </a:r>
            <a:endParaRPr lang="en-US" dirty="0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8A6AD382-4B27-0BF2-1762-D9CE8E6123E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كلمات: فيليب وأوليس ويصا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76E79DF2-CA6D-4CE5-7CEC-AD46ACAADB1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KW" dirty="0"/>
              <a:t>تلحين: </a:t>
            </a:r>
            <a:r>
              <a:rPr lang="en-US" dirty="0"/>
              <a:t>Christina </a:t>
            </a:r>
            <a:r>
              <a:rPr lang="en-US" dirty="0" err="1"/>
              <a:t>Tarworth</a:t>
            </a:r>
            <a:endParaRPr lang="ar-KW" dirty="0"/>
          </a:p>
        </p:txBody>
      </p:sp>
    </p:spTree>
    <p:extLst>
      <p:ext uri="{BB962C8B-B14F-4D97-AF65-F5344CB8AC3E}">
        <p14:creationId xmlns:p14="http://schemas.microsoft.com/office/powerpoint/2010/main" val="2550892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يـسـوعُ ما أعـظـمَـكَ .. ما أعـظـمَـكَ يـسـوعُ</a:t>
            </a:r>
            <a:br>
              <a:rPr lang="ar-KW" dirty="0"/>
            </a:br>
            <a:r>
              <a:rPr lang="ar-KW" dirty="0"/>
              <a:t>مــا أعــظــمَــــكَ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Jesus, how great You are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Yasūʻ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Aʻẓamaka</a:t>
            </a:r>
            <a:br>
              <a:rPr lang="en-US" dirty="0"/>
            </a:b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Aʻẓamaka</a:t>
            </a:r>
            <a:r>
              <a:rPr lang="en-US" dirty="0"/>
              <a:t> </a:t>
            </a:r>
            <a:r>
              <a:rPr lang="en-US" dirty="0" err="1"/>
              <a:t>Yasūʻu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Aʻẓhamaka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أنـتَ ربّي مَـن أُحِبّ .. كُـلَّ قـلـبـي وَالحَـيـاه </a:t>
            </a:r>
            <a:br>
              <a:rPr lang="ar-KW" dirty="0"/>
            </a:br>
            <a:r>
              <a:rPr lang="ar-KW" dirty="0"/>
              <a:t>أعطَيْـتُـكَ ... يَــســوعُ مــا أعـظَـمَــكَ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You are my Lord whom I love. All my heart and life </a:t>
            </a:r>
            <a:br>
              <a:rPr lang="en-US" dirty="0"/>
            </a:br>
            <a:r>
              <a:rPr lang="en-US" dirty="0"/>
              <a:t>I give to you. Oh Jesus, </a:t>
            </a:r>
            <a:r>
              <a:rPr lang="en-US"/>
              <a:t>how great </a:t>
            </a:r>
            <a:r>
              <a:rPr lang="en-US" dirty="0"/>
              <a:t>You are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‛Anta </a:t>
            </a:r>
            <a:r>
              <a:rPr lang="en-US" dirty="0" err="1"/>
              <a:t>Rabbī</a:t>
            </a:r>
            <a:r>
              <a:rPr lang="en-US" dirty="0"/>
              <a:t> Man ‛</a:t>
            </a:r>
            <a:r>
              <a:rPr lang="en-US" dirty="0" err="1"/>
              <a:t>Uḥeb</a:t>
            </a:r>
            <a:br>
              <a:rPr lang="en-US" dirty="0"/>
            </a:br>
            <a:r>
              <a:rPr lang="en-US" dirty="0" err="1"/>
              <a:t>Kulla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walḤayāh</a:t>
            </a:r>
            <a:r>
              <a:rPr lang="en-US" dirty="0"/>
              <a:t> ‛</a:t>
            </a:r>
            <a:r>
              <a:rPr lang="en-US" dirty="0" err="1"/>
              <a:t>Aʻṭaytuka</a:t>
            </a:r>
            <a:endParaRPr lang="en-US" dirty="0"/>
          </a:p>
          <a:p>
            <a:r>
              <a:rPr lang="en-US" dirty="0" err="1"/>
              <a:t>Yasūʻu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Aʻẓamaka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26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902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</TotalTime>
  <Words>130</Words>
  <Application>Microsoft Office PowerPoint</Application>
  <PresentationFormat>Widescreen</PresentationFormat>
  <Paragraphs>17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Calibri Light</vt:lpstr>
      <vt:lpstr>Arial</vt:lpstr>
      <vt:lpstr>Times New Roman</vt:lpstr>
      <vt:lpstr>Calibri</vt:lpstr>
      <vt:lpstr>5_Office Theme</vt:lpstr>
      <vt:lpstr>يــســوعُ مــا أعـظـمَـكَ</vt:lpstr>
      <vt:lpstr>يـسـوعُ ما أعـظـمَـكَ .. ما أعـظـمَـكَ يـسـوعُ مــا أعــظــمَــــكَ</vt:lpstr>
      <vt:lpstr>أنـتَ ربّي مَـن أُحِبّ .. كُـلَّ قـلـبـي وَالحَـيـاه  أعطَيْـتُـكَ ... يَــســوعُ مــا أعـظَـمَــكَ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Yasūʻ Mā ‛Aʻẓhamaka - يسوع ما أعظمك</dc:title>
  <dc:subject/>
  <dc:creator>Nizart</dc:creator>
  <cp:lastModifiedBy>Pascale Hage</cp:lastModifiedBy>
  <cp:revision>55</cp:revision>
  <dcterms:created xsi:type="dcterms:W3CDTF">2014-06-01T05:24:09Z</dcterms:created>
  <dcterms:modified xsi:type="dcterms:W3CDTF">2025-04-18T15:13:17Z</dcterms:modified>
  <cp:category/>
</cp:coreProperties>
</file>