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sldIdLst>
    <p:sldId id="302" r:id="rId2"/>
    <p:sldId id="304" r:id="rId3"/>
    <p:sldId id="306" r:id="rId4"/>
    <p:sldId id="303" r:id="rId5"/>
    <p:sldId id="307" r:id="rId6"/>
    <p:sldId id="308" r:id="rId7"/>
    <p:sldId id="314" r:id="rId8"/>
    <p:sldId id="316" r:id="rId9"/>
    <p:sldId id="317" r:id="rId10"/>
    <p:sldId id="309" r:id="rId11"/>
    <p:sldId id="315" r:id="rId12"/>
    <p:sldId id="318" r:id="rId13"/>
    <p:sldId id="319" r:id="rId14"/>
    <p:sldId id="30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728"/>
  </p:normalViewPr>
  <p:slideViewPr>
    <p:cSldViewPr snapToGrid="0" snapToObjects="1">
      <p:cViewPr varScale="1">
        <p:scale>
          <a:sx n="45" d="100"/>
          <a:sy n="45" d="100"/>
        </p:scale>
        <p:origin x="43" y="8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ina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1FC280-25FC-0BF9-8622-CFF71914C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512739"/>
            <a:ext cx="11887200" cy="148044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66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9F177FC-B0A9-5EE0-627E-92E547F1C4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5027119"/>
            <a:ext cx="11887200" cy="830997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54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AE396515-FE08-21E5-0E02-3590A28B7D9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4038836"/>
            <a:ext cx="11887200" cy="91961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5400" b="0">
                <a:solidFill>
                  <a:srgbClr val="FFC000"/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997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8B84A23-79A2-8C3B-158A-214CE6DBFE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5EC204-BC16-C5C2-00B9-AC1FCC89AC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AB0A7593-CEE1-61BE-112D-8CEED953B6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698E78F-C21D-D3FE-BF60-F1C1CDD1D6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9EE76D15-D9DA-3EC7-C12F-3FAC79737C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2AEE78FC-BF1A-116B-0241-55234A15D7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1938D8A1-F050-CDE0-66C2-E3F52201654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172200" y="1866985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788F1A51-DFF7-B546-AF70-7618453A953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172200" y="113546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0F36C882-0CF0-CF3E-D6B2-33EDE451D78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1866985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8">
            <a:extLst>
              <a:ext uri="{FF2B5EF4-FFF2-40B4-BE49-F238E27FC236}">
                <a16:creationId xmlns:a16="http://schemas.microsoft.com/office/drawing/2014/main" id="{61A5C685-4AE3-4321-3BC4-854DD3987F8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13546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0DC6483A-3A6F-A9F4-C18F-9F613D72605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72200" y="40394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975646F5-515D-5017-3E05-67DC06A77BE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403945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361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63B524-DA4C-9C55-4284-BA3A5164D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B9A6B2A-1E89-1C8C-C0FB-B9E20D5BF2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CD51865B-4845-077F-90DF-736AFA3708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5400" b="1">
                <a:solidFill>
                  <a:srgbClr val="FFC000"/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8B84A23-79A2-8C3B-158A-214CE6DBFE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5EC204-BC16-C5C2-00B9-AC1FCC89AC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AB0A7593-CEE1-61BE-112D-8CEED953B6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698E78F-C21D-D3FE-BF60-F1C1CDD1D65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9EE76D15-D9DA-3EC7-C12F-3FAC79737C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2AEE78FC-BF1A-116B-0241-55234A15D7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58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_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63B524-DA4C-9C55-4284-BA3A5164D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B9A6B2A-1E89-1C8C-C0FB-B9E20D5BF2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CD51865B-4845-077F-90DF-736AFA3708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5400" b="1">
                <a:solidFill>
                  <a:srgbClr val="FFC000"/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8B84A23-79A2-8C3B-158A-214CE6DBFE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chemeClr val="bg1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95EC204-BC16-C5C2-00B9-AC1FCC89AC2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FFC000"/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9EE76D15-D9DA-3EC7-C12F-3FAC79737C7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918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537614" y="374904"/>
            <a:ext cx="11116772" cy="2468880"/>
          </a:xfrm>
          <a:prstGeom prst="rect">
            <a:avLst/>
          </a:prstGeom>
        </p:spPr>
        <p:txBody>
          <a:bodyPr vert="horz" lIns="36000" tIns="36000" rIns="36000" bIns="36000" rtlCol="0" anchor="ctr" anchorCtr="0">
            <a:normAutofit/>
          </a:bodyPr>
          <a:lstStyle>
            <a:lvl1pPr rtl="1">
              <a:lnSpc>
                <a:spcPct val="125000"/>
              </a:lnSpc>
              <a:spcBef>
                <a:spcPts val="0"/>
              </a:spcBef>
              <a:defRPr sz="6600" b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37614" y="5303520"/>
            <a:ext cx="11116772" cy="1280160"/>
          </a:xfrm>
          <a:prstGeom prst="rect">
            <a:avLst/>
          </a:prstGeom>
        </p:spPr>
        <p:txBody>
          <a:bodyPr vert="horz" lIns="36000" tIns="36000" rIns="36000" bIns="36000" anchor="ctr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bg1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14" y="2843784"/>
            <a:ext cx="11116772" cy="2468880"/>
          </a:xfrm>
          <a:prstGeom prst="rect">
            <a:avLst/>
          </a:prstGeom>
        </p:spPr>
        <p:txBody>
          <a:bodyPr lIns="36000" tIns="36000" rIns="36000" bIns="36000" anchor="ctr" anchorCtr="0">
            <a:normAutofit/>
          </a:bodyPr>
          <a:lstStyle>
            <a:lvl1pPr algn="ctr">
              <a:lnSpc>
                <a:spcPct val="130000"/>
              </a:lnSpc>
              <a:spcBef>
                <a:spcPts val="0"/>
              </a:spcBef>
              <a:defRPr sz="6600">
                <a:solidFill>
                  <a:srgbClr val="FFC000"/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982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Fina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308633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4000" b="1" kern="1200" dirty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مِــنَ الـتَّـعَــنِّــي إِلــى الـتَّـغَــنِّــي</a:t>
            </a:r>
            <a:endParaRPr lang="en-US" sz="4000" b="1" kern="1200" dirty="0">
              <a:solidFill>
                <a:schemeClr val="bg1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617852"/>
            <a:ext cx="6149009" cy="731520"/>
          </a:xfrm>
          <a:prstGeom prst="rect">
            <a:avLst/>
          </a:prstGeom>
        </p:spPr>
        <p:txBody>
          <a:bodyPr vert="horz" wrap="none" anchor="ctr" anchorCtr="0">
            <a:no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kern="1200" dirty="0">
                <a:solidFill>
                  <a:schemeClr val="bg1"/>
                </a:solidFill>
                <a:effectLst/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2735203" y="4958647"/>
            <a:ext cx="6721595" cy="731520"/>
          </a:xfrm>
          <a:prstGeom prst="rect">
            <a:avLst/>
          </a:prstGeom>
        </p:spPr>
        <p:txBody>
          <a:bodyPr wrap="none" anchor="ctr" anchorCtr="0">
            <a:no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 kern="1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Mina </a:t>
            </a:r>
            <a:r>
              <a:rPr lang="en-US" sz="4400" b="1" kern="12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Ttaʻannī</a:t>
            </a:r>
            <a:r>
              <a:rPr lang="en-US" sz="4400" b="1" kern="1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4400" b="1" kern="12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ʽElā</a:t>
            </a:r>
            <a:r>
              <a:rPr lang="en-US" sz="4400" b="1" kern="1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4400" b="1" kern="12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rPr>
              <a:t>Ttaghannī</a:t>
            </a:r>
            <a:endParaRPr lang="en-US" sz="4400" b="1" kern="12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 Light" panose="020F03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544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9823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9" r:id="rId3"/>
    <p:sldLayoutId id="2147483668" r:id="rId4"/>
    <p:sldLayoutId id="2147483661" r:id="rId5"/>
    <p:sldLayoutId id="2147483667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0DA96-773B-4F6C-82FC-B8C2803D8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EG" dirty="0"/>
              <a:t>هَــل جِــئْــتَ رَبِّــــي سَــيِّـــدي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4F5AB5-3CC5-4430-9734-31C83D9CCE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Have You Come My Lord?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107919-546C-4499-810D-97B4C725016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Hal </a:t>
            </a:r>
            <a:r>
              <a:rPr lang="en-US" dirty="0" err="1"/>
              <a:t>Je‛ta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Sayyidī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6197DE8-9EC1-4474-9BD5-0354B298317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Magdy </a:t>
            </a:r>
            <a:r>
              <a:rPr lang="en-US" dirty="0" err="1"/>
              <a:t>Noshy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A210A642-6BBB-4CB2-8BCB-733F270852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Magdy </a:t>
            </a:r>
            <a:r>
              <a:rPr lang="en-US" dirty="0" err="1"/>
              <a:t>Noshy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578976D-15F2-4D8D-B495-3FEF3AF4BB4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EG" dirty="0"/>
              <a:t>كلمات وتلحين: مجدي نصحي</a:t>
            </a:r>
          </a:p>
        </p:txBody>
      </p:sp>
    </p:spTree>
    <p:extLst>
      <p:ext uri="{BB962C8B-B14F-4D97-AF65-F5344CB8AC3E}">
        <p14:creationId xmlns:p14="http://schemas.microsoft.com/office/powerpoint/2010/main" val="259048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249E4-43C7-1179-A0E0-A3338D71D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EG" dirty="0"/>
              <a:t>هَــــل جِـــئْـــتَ رَبِّـــي سَــيِّـــــــدي </a:t>
            </a:r>
            <a:br>
              <a:rPr lang="ar-EG" dirty="0"/>
            </a:br>
            <a:r>
              <a:rPr lang="ar-EG" dirty="0"/>
              <a:t>فـــــي جَمْعَةِ الأَطــفـــــــالِ؟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0CB955-392B-9C63-ECB6-7F1A6010E3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Have You incarnated my Lord, as a child?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CBD259-1099-A741-1581-5BD81EECF0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 </a:t>
            </a:r>
            <a:r>
              <a:rPr lang="en-US" dirty="0" err="1"/>
              <a:t>Je‛ta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Sayyidī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Jam’atil</a:t>
            </a:r>
            <a:r>
              <a:rPr lang="en-US" dirty="0"/>
              <a:t> ‛</a:t>
            </a:r>
            <a:r>
              <a:rPr lang="en-US" dirty="0" err="1"/>
              <a:t>Aṭfāli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25618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249E4-43C7-1179-A0E0-A3338D71D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EG" dirty="0"/>
              <a:t>وَأَنــتَ سَــيِّــدُ الــوَرَى وَمَـلِــكُ الــجَـــلالِ!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0CB955-392B-9C63-ECB6-7F1A6010E37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Yet, You are the Lord of all creation </a:t>
            </a:r>
            <a:br>
              <a:rPr lang="en-US" dirty="0"/>
            </a:br>
            <a:r>
              <a:rPr lang="en-US" dirty="0"/>
              <a:t>and the King of Glory!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CBD259-1099-A741-1581-5BD81EECF0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wa‛Anta</a:t>
            </a:r>
            <a:r>
              <a:rPr lang="en-US" dirty="0"/>
              <a:t> </a:t>
            </a:r>
            <a:r>
              <a:rPr lang="en-US" dirty="0" err="1"/>
              <a:t>Sayyedul</a:t>
            </a:r>
            <a:r>
              <a:rPr lang="en-US" dirty="0"/>
              <a:t> </a:t>
            </a:r>
            <a:r>
              <a:rPr lang="en-US" dirty="0" err="1"/>
              <a:t>Warā</a:t>
            </a:r>
            <a:r>
              <a:rPr lang="en-US" dirty="0"/>
              <a:t> </a:t>
            </a:r>
            <a:r>
              <a:rPr lang="en-US" dirty="0" err="1"/>
              <a:t>waMalekul</a:t>
            </a:r>
            <a:r>
              <a:rPr lang="en-US" dirty="0"/>
              <a:t> </a:t>
            </a:r>
            <a:r>
              <a:rPr lang="en-US" dirty="0" err="1"/>
              <a:t>Jalāli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7520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E883E-940E-4452-8060-F12BB81C6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EG" dirty="0"/>
              <a:t>فَــاقْــبَـــل مَــلـيــكــــي سَــيِّـــــدي </a:t>
            </a:r>
            <a:br>
              <a:rPr lang="ar-EG" dirty="0"/>
            </a:br>
            <a:r>
              <a:rPr lang="ar-EG" dirty="0"/>
              <a:t>طـــول الــمَــــدَى تَـعَــبُّـــــدي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97B09-74DF-4EA7-B62B-8A25ECCE15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So, my King, my Lord, </a:t>
            </a:r>
            <a:br>
              <a:rPr lang="en-US" dirty="0"/>
            </a:br>
            <a:r>
              <a:rPr lang="en-US" dirty="0"/>
              <a:t>Accept my continuous worship and adoration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FE406B-E1A7-40B9-83CF-C6DD550F86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fAqbal</a:t>
            </a:r>
            <a:r>
              <a:rPr lang="en-US" dirty="0"/>
              <a:t> </a:t>
            </a:r>
            <a:r>
              <a:rPr lang="en-US" dirty="0" err="1"/>
              <a:t>Malīkī</a:t>
            </a:r>
            <a:r>
              <a:rPr lang="en-US" dirty="0"/>
              <a:t> </a:t>
            </a:r>
            <a:r>
              <a:rPr lang="en-US" dirty="0" err="1"/>
              <a:t>Sayyedī</a:t>
            </a:r>
            <a:br>
              <a:rPr lang="en-US" dirty="0"/>
            </a:br>
            <a:r>
              <a:rPr lang="en-US" dirty="0" err="1"/>
              <a:t>Ṭūlal</a:t>
            </a:r>
            <a:r>
              <a:rPr lang="en-US" dirty="0"/>
              <a:t> </a:t>
            </a:r>
            <a:r>
              <a:rPr lang="en-US" dirty="0" err="1"/>
              <a:t>Madā</a:t>
            </a:r>
            <a:r>
              <a:rPr lang="en-US" dirty="0"/>
              <a:t> </a:t>
            </a:r>
            <a:r>
              <a:rPr lang="en-US" dirty="0" err="1"/>
              <a:t>Taʻabbudī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34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E883E-940E-4452-8060-F12BB81C6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EG" dirty="0"/>
              <a:t>أَنـــتَ الــرَّفــيـــعُ الــسَّــرمَـــدِيّ </a:t>
            </a:r>
            <a:br>
              <a:rPr lang="ar-EG" dirty="0"/>
            </a:br>
            <a:r>
              <a:rPr lang="ar-EG" dirty="0"/>
              <a:t>فــــي الأَرضِ وَالـسَّـــــمــــــــاء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97B09-74DF-4EA7-B62B-8A25ECCE15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You are the Exalted and the Eternal One</a:t>
            </a:r>
            <a:br>
              <a:rPr lang="en-US" dirty="0"/>
            </a:br>
            <a:r>
              <a:rPr lang="en-US" dirty="0"/>
              <a:t>on earth as in heaven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FE406B-E1A7-40B9-83CF-C6DD550F86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‛</a:t>
            </a:r>
            <a:r>
              <a:rPr lang="en-US" dirty="0"/>
              <a:t>Anta </a:t>
            </a:r>
            <a:r>
              <a:rPr lang="en-US" dirty="0" err="1"/>
              <a:t>Rrafīʻu</a:t>
            </a:r>
            <a:r>
              <a:rPr lang="en-US" dirty="0"/>
              <a:t> </a:t>
            </a:r>
            <a:r>
              <a:rPr lang="en-US" dirty="0" err="1"/>
              <a:t>Ssarmadey</a:t>
            </a:r>
            <a:br>
              <a:rPr lang="en-US" dirty="0"/>
            </a:br>
            <a:r>
              <a:rPr lang="en-US" dirty="0" err="1"/>
              <a:t>Fīl</a:t>
            </a:r>
            <a:r>
              <a:rPr lang="en-US" dirty="0"/>
              <a:t> </a:t>
            </a:r>
            <a:r>
              <a:rPr lang="it-IT" dirty="0"/>
              <a:t>‛Ar</a:t>
            </a:r>
            <a:r>
              <a:rPr lang="en-US" dirty="0" err="1"/>
              <a:t>ḍe</a:t>
            </a:r>
            <a:r>
              <a:rPr lang="en-US" dirty="0"/>
              <a:t> </a:t>
            </a:r>
            <a:r>
              <a:rPr lang="en-US" dirty="0" err="1"/>
              <a:t>waSsamā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012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3456C-51E9-411A-A80F-F1143CE29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EG" dirty="0"/>
              <a:t>هَــــل جِـــئْـــتَ رَبِّـــي سَــيِّـــــــدي </a:t>
            </a:r>
            <a:br>
              <a:rPr lang="ar-EG" dirty="0"/>
            </a:br>
            <a:r>
              <a:rPr lang="ar-EG" dirty="0"/>
              <a:t>فـــــي لَــهْـــفَــــةِ الــرَّضــيـــــعِ؟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231C5-A143-4EE1-B457-50A371A076D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Have You come, my Lord, </a:t>
            </a:r>
          </a:p>
          <a:p>
            <a:r>
              <a:rPr lang="en-US" dirty="0"/>
              <a:t>with the longing of an infant?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C46386-87A2-49B2-AB1A-2EEDED613DF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 </a:t>
            </a:r>
            <a:r>
              <a:rPr lang="en-US" dirty="0" err="1"/>
              <a:t>Je‛ta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Sayyidī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Lahfate</a:t>
            </a:r>
            <a:r>
              <a:rPr lang="en-US" dirty="0"/>
              <a:t> </a:t>
            </a:r>
            <a:r>
              <a:rPr lang="en-US" dirty="0" err="1"/>
              <a:t>Rraḍīʻi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91679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3456C-51E9-411A-A80F-F1143CE29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EG" dirty="0"/>
              <a:t>مُـضَـحِّـيًا بِـمَـجـدِكَ وَعَـرشِــكَ الـرَّفــيــعِ!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231C5-A143-4EE1-B457-50A371A076D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Sacrificing Your glory and Your exalted throne!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C46386-87A2-49B2-AB1A-2EEDED613DF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Muḍaḥiyan</a:t>
            </a:r>
            <a:r>
              <a:rPr lang="en-US" dirty="0"/>
              <a:t> </a:t>
            </a:r>
            <a:r>
              <a:rPr lang="en-US" dirty="0" err="1"/>
              <a:t>biMajdika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waʻArshika</a:t>
            </a:r>
            <a:r>
              <a:rPr lang="en-US" dirty="0"/>
              <a:t> </a:t>
            </a:r>
            <a:r>
              <a:rPr lang="en-US" dirty="0" err="1"/>
              <a:t>Rrafīʻe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42355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E883E-940E-4452-8060-F12BB81C6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EG" dirty="0"/>
              <a:t>فَــاقْــبَـــل مَــلـيــكــــي سَــيِّـــــدي </a:t>
            </a:r>
            <a:br>
              <a:rPr lang="ar-EG" dirty="0"/>
            </a:br>
            <a:r>
              <a:rPr lang="ar-EG" dirty="0"/>
              <a:t>طـــول الــمَــــدَى تَـعَــبُّـــــدي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97B09-74DF-4EA7-B62B-8A25ECCE15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So, my King, my Lord, </a:t>
            </a:r>
            <a:br>
              <a:rPr lang="en-US" dirty="0"/>
            </a:br>
            <a:r>
              <a:rPr lang="en-US" dirty="0"/>
              <a:t>Accept my continuous worship and adoration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FE406B-E1A7-40B9-83CF-C6DD550F86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fAqbal</a:t>
            </a:r>
            <a:r>
              <a:rPr lang="en-US" dirty="0"/>
              <a:t> </a:t>
            </a:r>
            <a:r>
              <a:rPr lang="en-US" dirty="0" err="1"/>
              <a:t>Malīkī</a:t>
            </a:r>
            <a:r>
              <a:rPr lang="en-US" dirty="0"/>
              <a:t> </a:t>
            </a:r>
            <a:r>
              <a:rPr lang="en-US" dirty="0" err="1"/>
              <a:t>Sayyedī</a:t>
            </a:r>
            <a:br>
              <a:rPr lang="en-US" dirty="0"/>
            </a:br>
            <a:r>
              <a:rPr lang="en-US" dirty="0" err="1"/>
              <a:t>Ṭūlal</a:t>
            </a:r>
            <a:r>
              <a:rPr lang="en-US" dirty="0"/>
              <a:t> </a:t>
            </a:r>
            <a:r>
              <a:rPr lang="en-US" dirty="0" err="1"/>
              <a:t>Madā</a:t>
            </a:r>
            <a:r>
              <a:rPr lang="en-US" dirty="0"/>
              <a:t> </a:t>
            </a:r>
            <a:r>
              <a:rPr lang="en-US" dirty="0" err="1"/>
              <a:t>Taʻabbudī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772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E883E-940E-4452-8060-F12BB81C6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EG" dirty="0"/>
              <a:t>أَنـــتَ الــرَّفــيـــعُ الــسَّــرمَـــدِيّ </a:t>
            </a:r>
            <a:br>
              <a:rPr lang="ar-EG" dirty="0"/>
            </a:br>
            <a:r>
              <a:rPr lang="ar-EG" dirty="0"/>
              <a:t>فــــي الأَرضِ وَالـسَّـــــمــــــــاء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97B09-74DF-4EA7-B62B-8A25ECCE15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You are the Exalted and the Eternal One</a:t>
            </a:r>
            <a:br>
              <a:rPr lang="en-US" dirty="0"/>
            </a:br>
            <a:r>
              <a:rPr lang="en-US" dirty="0"/>
              <a:t>on earth as in heaven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FE406B-E1A7-40B9-83CF-C6DD550F86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‛</a:t>
            </a:r>
            <a:r>
              <a:rPr lang="en-US" dirty="0"/>
              <a:t>Anta </a:t>
            </a:r>
            <a:r>
              <a:rPr lang="en-US" dirty="0" err="1"/>
              <a:t>Rrafīʻu</a:t>
            </a:r>
            <a:r>
              <a:rPr lang="en-US" dirty="0"/>
              <a:t> </a:t>
            </a:r>
            <a:r>
              <a:rPr lang="en-US" dirty="0" err="1"/>
              <a:t>Ssarmadey</a:t>
            </a:r>
            <a:br>
              <a:rPr lang="en-US" dirty="0"/>
            </a:br>
            <a:r>
              <a:rPr lang="en-US" dirty="0" err="1"/>
              <a:t>Fīl</a:t>
            </a:r>
            <a:r>
              <a:rPr lang="en-US" dirty="0"/>
              <a:t> </a:t>
            </a:r>
            <a:r>
              <a:rPr lang="it-IT" dirty="0"/>
              <a:t>‛Ar</a:t>
            </a:r>
            <a:r>
              <a:rPr lang="en-US" dirty="0" err="1"/>
              <a:t>ḍe</a:t>
            </a:r>
            <a:r>
              <a:rPr lang="en-US" dirty="0"/>
              <a:t> </a:t>
            </a:r>
            <a:r>
              <a:rPr lang="en-US" dirty="0" err="1"/>
              <a:t>waSsamā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24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3456C-51E9-411A-A80F-F1143CE29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EG" dirty="0"/>
              <a:t>هَــــل كُــنــتَ تَـبـكــي سَــيِّـــدي </a:t>
            </a:r>
            <a:br>
              <a:rPr lang="ar-EG" dirty="0"/>
            </a:br>
            <a:r>
              <a:rPr lang="ar-EG" dirty="0"/>
              <a:t>مِــنْ تَــعَـــبٍ أَو جــــــوعِ؟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231C5-A143-4EE1-B457-50A371A076D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Have You cried My Lord,</a:t>
            </a:r>
            <a:br>
              <a:rPr lang="en-US" dirty="0"/>
            </a:br>
            <a:r>
              <a:rPr lang="en-US" dirty="0"/>
              <a:t>from pain and hunger?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C46386-87A2-49B2-AB1A-2EEDED613DF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Hal Kunta </a:t>
            </a:r>
            <a:r>
              <a:rPr lang="en-US" dirty="0" err="1"/>
              <a:t>Tabkī</a:t>
            </a:r>
            <a:r>
              <a:rPr lang="en-US" dirty="0"/>
              <a:t> </a:t>
            </a:r>
            <a:r>
              <a:rPr lang="en-US" dirty="0" err="1"/>
              <a:t>Sayyidī</a:t>
            </a:r>
            <a:endParaRPr lang="en-US" dirty="0"/>
          </a:p>
          <a:p>
            <a:r>
              <a:rPr lang="en-US" dirty="0"/>
              <a:t>Min </a:t>
            </a:r>
            <a:r>
              <a:rPr lang="en-US" dirty="0" err="1"/>
              <a:t>Taʻaben</a:t>
            </a:r>
            <a:r>
              <a:rPr lang="en-US" dirty="0"/>
              <a:t> ‛Aw </a:t>
            </a:r>
            <a:r>
              <a:rPr lang="en-US" dirty="0" err="1"/>
              <a:t>Jūʻe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5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3456C-51E9-411A-A80F-F1143CE29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EG" dirty="0"/>
              <a:t>وَكَـم وَهَـبْـتَ بِـالرِّضـا عَــزاءً لِـلجَـمـيــعِ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231C5-A143-4EE1-B457-50A371A076D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While You willingly granted consolation and comfort to everyone!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C46386-87A2-49B2-AB1A-2EEDED613DF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waKam</a:t>
            </a:r>
            <a:r>
              <a:rPr lang="en-US" dirty="0"/>
              <a:t> </a:t>
            </a:r>
            <a:r>
              <a:rPr lang="en-US" dirty="0" err="1"/>
              <a:t>Wahabta</a:t>
            </a:r>
            <a:r>
              <a:rPr lang="en-US" dirty="0"/>
              <a:t> </a:t>
            </a:r>
            <a:r>
              <a:rPr lang="en-US" dirty="0" err="1"/>
              <a:t>biRriḍā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ʻAzā‛an</a:t>
            </a:r>
            <a:r>
              <a:rPr lang="en-US" dirty="0"/>
              <a:t> </a:t>
            </a:r>
            <a:r>
              <a:rPr lang="en-US" dirty="0" err="1"/>
              <a:t>lilJamīʻi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78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E883E-940E-4452-8060-F12BB81C6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EG" dirty="0"/>
              <a:t>فَــاقْــبَـــل مَــلـيــكــــي سَــيِّـــــدي </a:t>
            </a:r>
            <a:br>
              <a:rPr lang="ar-EG" dirty="0"/>
            </a:br>
            <a:r>
              <a:rPr lang="ar-EG" dirty="0"/>
              <a:t>طـــول الــمَــــدَى تَـعَــبُّـــــدي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97B09-74DF-4EA7-B62B-8A25ECCE15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So, my King, my Lord, </a:t>
            </a:r>
            <a:br>
              <a:rPr lang="en-US" dirty="0"/>
            </a:br>
            <a:r>
              <a:rPr lang="en-US" dirty="0"/>
              <a:t>Accept my continuous worship and adoration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FE406B-E1A7-40B9-83CF-C6DD550F86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fAqbal</a:t>
            </a:r>
            <a:r>
              <a:rPr lang="en-US" dirty="0"/>
              <a:t> </a:t>
            </a:r>
            <a:r>
              <a:rPr lang="en-US" dirty="0" err="1"/>
              <a:t>Malīkī</a:t>
            </a:r>
            <a:r>
              <a:rPr lang="en-US" dirty="0"/>
              <a:t> </a:t>
            </a:r>
            <a:r>
              <a:rPr lang="en-US" dirty="0" err="1"/>
              <a:t>Sayyedī</a:t>
            </a:r>
            <a:br>
              <a:rPr lang="en-US" dirty="0"/>
            </a:br>
            <a:r>
              <a:rPr lang="en-US" dirty="0" err="1"/>
              <a:t>Ṭūlal</a:t>
            </a:r>
            <a:r>
              <a:rPr lang="en-US" dirty="0"/>
              <a:t> </a:t>
            </a:r>
            <a:r>
              <a:rPr lang="en-US" dirty="0" err="1"/>
              <a:t>Madā</a:t>
            </a:r>
            <a:r>
              <a:rPr lang="en-US" dirty="0"/>
              <a:t> </a:t>
            </a:r>
            <a:r>
              <a:rPr lang="en-US" dirty="0" err="1"/>
              <a:t>Taʻabbudī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041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E883E-940E-4452-8060-F12BB81C6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EG" dirty="0"/>
              <a:t>أَنـــتَ الــرَّفــيـــعُ الــسَّــرمَـــدِيّ </a:t>
            </a:r>
            <a:br>
              <a:rPr lang="ar-EG" dirty="0"/>
            </a:br>
            <a:r>
              <a:rPr lang="ar-EG" dirty="0"/>
              <a:t>فــــي الأَرضِ وَالـسَّـــــمــــــــاء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97B09-74DF-4EA7-B62B-8A25ECCE15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You are the Exalted and the Eternal One</a:t>
            </a:r>
            <a:br>
              <a:rPr lang="en-US" dirty="0"/>
            </a:br>
            <a:r>
              <a:rPr lang="en-US" dirty="0"/>
              <a:t>on earth as in heaven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FE406B-E1A7-40B9-83CF-C6DD550F86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‛</a:t>
            </a:r>
            <a:r>
              <a:rPr lang="en-US" dirty="0"/>
              <a:t>Anta </a:t>
            </a:r>
            <a:r>
              <a:rPr lang="en-US" dirty="0" err="1"/>
              <a:t>Rrafīʻu</a:t>
            </a:r>
            <a:r>
              <a:rPr lang="en-US" dirty="0"/>
              <a:t> </a:t>
            </a:r>
            <a:r>
              <a:rPr lang="en-US" dirty="0" err="1"/>
              <a:t>Ssarmadey</a:t>
            </a:r>
            <a:br>
              <a:rPr lang="en-US" dirty="0"/>
            </a:br>
            <a:r>
              <a:rPr lang="en-US" dirty="0" err="1"/>
              <a:t>Fīl</a:t>
            </a:r>
            <a:r>
              <a:rPr lang="en-US" dirty="0"/>
              <a:t> </a:t>
            </a:r>
            <a:r>
              <a:rPr lang="it-IT" dirty="0"/>
              <a:t>‛Ar</a:t>
            </a:r>
            <a:r>
              <a:rPr lang="en-US" dirty="0" err="1"/>
              <a:t>ḍe</a:t>
            </a:r>
            <a:r>
              <a:rPr lang="en-US" dirty="0"/>
              <a:t> </a:t>
            </a:r>
            <a:r>
              <a:rPr lang="en-US" dirty="0" err="1"/>
              <a:t>waSsamā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480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8E6A5A7-1DB2-4E63-AE8E-21E7E24679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8545"/>
            <a:ext cx="3096491" cy="3096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68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Christmas Hymns Template - DEC 2023" id="{E638B257-4C8D-4B9E-A9E6-3E6561C359C9}" vid="{00748EB9-C4F6-467B-A275-1734302E38E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Christmas Hymns Template - DEC 2023</Template>
  <TotalTime>94</TotalTime>
  <Words>381</Words>
  <Application>Microsoft Office PowerPoint</Application>
  <PresentationFormat>Widescreen</PresentationFormat>
  <Paragraphs>44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Calibri Light</vt:lpstr>
      <vt:lpstr>Times New Roman</vt:lpstr>
      <vt:lpstr>Arial</vt:lpstr>
      <vt:lpstr>1_Office Theme</vt:lpstr>
      <vt:lpstr>هَــل جِــئْــتَ رَبِّــــي سَــيِّـــدي</vt:lpstr>
      <vt:lpstr>هَــــل جِـــئْـــتَ رَبِّـــي سَــيِّـــــــدي  فـــــي جَمْعَةِ الأَطــفـــــــالِ؟</vt:lpstr>
      <vt:lpstr>وَأَنــتَ سَــيِّــدُ الــوَرَى وَمَـلِــكُ الــجَـــلالِ!</vt:lpstr>
      <vt:lpstr>فَــاقْــبَـــل مَــلـيــكــــي سَــيِّـــــدي  طـــول الــمَــــدَى تَـعَــبُّـــــدي</vt:lpstr>
      <vt:lpstr>أَنـــتَ الــرَّفــيـــعُ الــسَّــرمَـــدِيّ  فــــي الأَرضِ وَالـسَّـــــمــــــــاء</vt:lpstr>
      <vt:lpstr>هَــــل جِـــئْـــتَ رَبِّـــي سَــيِّـــــــدي  فـــــي لَــهْـــفَــــةِ الــرَّضــيـــــعِ؟</vt:lpstr>
      <vt:lpstr>مُـضَـحِّـيًا بِـمَـجـدِكَ وَعَـرشِــكَ الـرَّفــيــعِ!</vt:lpstr>
      <vt:lpstr>فَــاقْــبَـــل مَــلـيــكــــي سَــيِّـــــدي  طـــول الــمَــــدَى تَـعَــبُّـــــدي</vt:lpstr>
      <vt:lpstr>أَنـــتَ الــرَّفــيـــعُ الــسَّــرمَـــدِيّ  فــــي الأَرضِ وَالـسَّـــــمــــــــاء</vt:lpstr>
      <vt:lpstr>هَــــل كُــنــتَ تَـبـكــي سَــيِّـــدي  مِــنْ تَــعَـــبٍ أَو جــــــوعِ؟</vt:lpstr>
      <vt:lpstr>وَكَـم وَهَـبْـتَ بِـالرِّضـا عَــزاءً لِـلجَـمـيــعِ</vt:lpstr>
      <vt:lpstr>فَــاقْــبَـــل مَــلـيــكــــي سَــيِّـــــدي  طـــول الــمَــــدَى تَـعَــبُّـــــدي</vt:lpstr>
      <vt:lpstr>أَنـــتَ الــرَّفــيـــعُ الــسَّــرمَـــدِيّ  فــــي الأَرضِ وَالـسَّـــــمــــــــاء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 Je‛ta Rabbī Sayyidī - هل جئت ربي سيدي</dc:title>
  <dc:subject>Christmas</dc:subject>
  <dc:creator>Nizart</dc:creator>
  <cp:keywords>Praise Team</cp:keywords>
  <cp:lastModifiedBy>Honey Funny</cp:lastModifiedBy>
  <cp:revision>6</cp:revision>
  <dcterms:created xsi:type="dcterms:W3CDTF">2024-12-06T15:33:29Z</dcterms:created>
  <dcterms:modified xsi:type="dcterms:W3CDTF">2024-12-08T11:26:53Z</dcterms:modified>
  <cp:category>Christmas</cp:category>
</cp:coreProperties>
</file>