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3" r:id="rId1"/>
  </p:sldMasterIdLst>
  <p:notesMasterIdLst>
    <p:notesMasterId r:id="rId17"/>
  </p:notesMasterIdLst>
  <p:handoutMasterIdLst>
    <p:handoutMasterId r:id="rId18"/>
  </p:handoutMasterIdLst>
  <p:sldIdLst>
    <p:sldId id="264" r:id="rId2"/>
    <p:sldId id="265" r:id="rId3"/>
    <p:sldId id="267" r:id="rId4"/>
    <p:sldId id="268" r:id="rId5"/>
    <p:sldId id="282" r:id="rId6"/>
    <p:sldId id="270" r:id="rId7"/>
    <p:sldId id="271" r:id="rId8"/>
    <p:sldId id="283" r:id="rId9"/>
    <p:sldId id="269" r:id="rId10"/>
    <p:sldId id="278" r:id="rId11"/>
    <p:sldId id="287" r:id="rId12"/>
    <p:sldId id="285" r:id="rId13"/>
    <p:sldId id="286" r:id="rId14"/>
    <p:sldId id="284" r:id="rId15"/>
    <p:sldId id="266" r:id="rId16"/>
  </p:sldIdLst>
  <p:sldSz cx="12192000" cy="6858000"/>
  <p:notesSz cx="6858000" cy="9144000"/>
  <p:embeddedFontLst>
    <p:embeddedFont>
      <p:font typeface="AramaicShimo" pitchFamily="2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2D1493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843" autoAdjust="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114" y="32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2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0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343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32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401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05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35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6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29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7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75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E77A-B65D-8E74-503A-35F890EF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هَـلِّـلــويــا</a:t>
            </a:r>
            <a:r>
              <a:rPr lang="ar-KW" dirty="0"/>
              <a:t>، حُــبِّ يَـســــوع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CA281-A037-9A67-7A2F-68DD1A818E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064182"/>
            <a:ext cx="11887200" cy="830997"/>
          </a:xfrm>
        </p:spPr>
        <p:txBody>
          <a:bodyPr/>
          <a:lstStyle/>
          <a:p>
            <a:r>
              <a:rPr lang="en-US" dirty="0"/>
              <a:t>Hallelujah, The Lord’s Love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E3B82-CA4E-586A-1215-CEFBA80C1C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DB115-19D1-4C37-C5FF-0B42A69916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Maher Fayez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5D700B-2736-B578-9115-0E56A75C03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Maher Fayez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F308BE2-96BB-ED41-13A3-841F6793CD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 تلحين: ماهر فايز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9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حُـبِّ يَـســوع خَـلاَّنـي فَــرحـان</a:t>
            </a:r>
            <a:br>
              <a:rPr lang="ar-KW" dirty="0"/>
            </a:br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صُـوتُـه الـحِـلْـو مَـلانـي أَمـــان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Hallelujah, The Lord’s Love filled me with Joy</a:t>
            </a:r>
          </a:p>
          <a:p>
            <a:r>
              <a:rPr lang="en-US" dirty="0"/>
              <a:t>Hallelujah, His sweet voice made me feel safe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</a:t>
            </a:r>
          </a:p>
          <a:p>
            <a:r>
              <a:rPr lang="en-US" dirty="0" err="1"/>
              <a:t>Khallānī</a:t>
            </a:r>
            <a:r>
              <a:rPr lang="en-US" dirty="0"/>
              <a:t> </a:t>
            </a:r>
            <a:r>
              <a:rPr lang="en-US" dirty="0" err="1"/>
              <a:t>Farḥān</a:t>
            </a:r>
            <a:endParaRPr lang="en-US" dirty="0"/>
          </a:p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Ṣōtul</a:t>
            </a:r>
            <a:r>
              <a:rPr lang="en-US" dirty="0"/>
              <a:t> </a:t>
            </a:r>
            <a:r>
              <a:rPr lang="en-US" dirty="0" err="1"/>
              <a:t>Ḥelwi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Malānī</a:t>
            </a:r>
            <a:r>
              <a:rPr lang="en-US" dirty="0"/>
              <a:t> ‛</a:t>
            </a:r>
            <a:r>
              <a:rPr lang="en-US" dirty="0" err="1"/>
              <a:t>Amān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E3185-196F-48D6-776D-BE3A8042D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مــاشــي ومَـهـمــا طَــريــقــي يْــطـــول </a:t>
            </a:r>
            <a:br>
              <a:rPr lang="ar-KW" dirty="0"/>
            </a:br>
            <a:r>
              <a:rPr lang="ar-KW" dirty="0"/>
              <a:t>قَــلــبـــي أَهــو سـامِــع صــوت </a:t>
            </a:r>
            <a:r>
              <a:rPr lang="ar-KW" dirty="0" err="1"/>
              <a:t>بِـيْـقــول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67C64-5810-C35E-A214-829DBC38E6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long as the road goes, I will keep walking </a:t>
            </a:r>
            <a:br>
              <a:rPr lang="en-US" dirty="0"/>
            </a:br>
            <a:r>
              <a:rPr lang="en-US" dirty="0"/>
              <a:t>Because my heart hears a voice saying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8DDD8-D5FE-AD2C-0F2E-3E8246BF81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Māshī</a:t>
            </a:r>
            <a:r>
              <a:rPr lang="en-US" dirty="0"/>
              <a:t> </a:t>
            </a:r>
            <a:r>
              <a:rPr lang="en-US" dirty="0" err="1"/>
              <a:t>wMahmā</a:t>
            </a:r>
            <a:r>
              <a:rPr lang="en-US" dirty="0"/>
              <a:t> </a:t>
            </a:r>
            <a:r>
              <a:rPr lang="en-US" dirty="0" err="1"/>
              <a:t>Ṭarī‛ī</a:t>
            </a:r>
            <a:r>
              <a:rPr lang="en-US" dirty="0"/>
              <a:t> </a:t>
            </a:r>
            <a:r>
              <a:rPr lang="en-US" dirty="0" err="1"/>
              <a:t>Yṭūl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Albī</a:t>
            </a:r>
            <a:r>
              <a:rPr lang="en-US" dirty="0"/>
              <a:t> ‛</a:t>
            </a:r>
            <a:r>
              <a:rPr lang="en-US" dirty="0" err="1"/>
              <a:t>Aho</a:t>
            </a:r>
            <a:r>
              <a:rPr lang="en-US" dirty="0"/>
              <a:t> </a:t>
            </a:r>
            <a:r>
              <a:rPr lang="en-US" dirty="0" err="1"/>
              <a:t>Sāmeʻ</a:t>
            </a:r>
            <a:r>
              <a:rPr lang="en-US" dirty="0"/>
              <a:t> </a:t>
            </a:r>
            <a:r>
              <a:rPr lang="en-US" dirty="0" err="1"/>
              <a:t>Ṣōt</a:t>
            </a:r>
            <a:r>
              <a:rPr lang="en-US" dirty="0"/>
              <a:t> </a:t>
            </a:r>
            <a:r>
              <a:rPr lang="en-US" dirty="0" err="1"/>
              <a:t>biY‛ūl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3864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AFC0D-238C-57EA-E70E-08651180D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أَنــا دايـــمًـا وَيَّــاك عَـلَــى طــــول </a:t>
            </a:r>
            <a:br>
              <a:rPr lang="ar-KW" dirty="0"/>
            </a:br>
            <a:r>
              <a:rPr lang="ar-KW" dirty="0"/>
              <a:t>رَنِّـــم </a:t>
            </a:r>
            <a:r>
              <a:rPr lang="ar-KW" dirty="0" err="1"/>
              <a:t>إِنــــتَ</a:t>
            </a:r>
            <a:r>
              <a:rPr lang="ar-KW" dirty="0"/>
              <a:t> تَــمَــلِّــــي وْقُــــــول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2FF636-AC64-018A-462A-6426239667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“I am with you always”</a:t>
            </a:r>
            <a:br>
              <a:rPr lang="en-US" dirty="0"/>
            </a:br>
            <a:r>
              <a:rPr lang="en-US" dirty="0"/>
              <a:t>Just sing from all your heart and say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2B078F-A4AD-145E-0E69-5D2B413343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Dāyman</a:t>
            </a:r>
            <a:r>
              <a:rPr lang="en-US" dirty="0"/>
              <a:t> </a:t>
            </a:r>
            <a:r>
              <a:rPr lang="en-US" dirty="0" err="1"/>
              <a:t>Wayyāk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Ṭūl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Rannim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Tamallī</a:t>
            </a:r>
            <a:r>
              <a:rPr lang="en-US" dirty="0"/>
              <a:t> </a:t>
            </a:r>
            <a:r>
              <a:rPr lang="en-US" dirty="0" err="1"/>
              <a:t>w‛Ūl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16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حُـبِّ يَـســوع خَـلاَّنـي فَــرحـان</a:t>
            </a:r>
            <a:br>
              <a:rPr lang="ar-KW" dirty="0"/>
            </a:br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صُـوتُـه الـحِـلْـو مَـلانـي أَمـــان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Hallelujah, The Lord’s Love filled me with Joy</a:t>
            </a:r>
          </a:p>
          <a:p>
            <a:r>
              <a:rPr lang="en-US" dirty="0"/>
              <a:t>Hallelujah, His sweet voice made me feel safe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</a:t>
            </a:r>
          </a:p>
          <a:p>
            <a:r>
              <a:rPr lang="en-US" dirty="0" err="1"/>
              <a:t>Khallānī</a:t>
            </a:r>
            <a:r>
              <a:rPr lang="en-US" dirty="0"/>
              <a:t> </a:t>
            </a:r>
            <a:r>
              <a:rPr lang="en-US" dirty="0" err="1"/>
              <a:t>Farḥān</a:t>
            </a:r>
            <a:endParaRPr lang="en-US" dirty="0"/>
          </a:p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Ṣōtul</a:t>
            </a:r>
            <a:r>
              <a:rPr lang="en-US" dirty="0"/>
              <a:t> </a:t>
            </a:r>
            <a:r>
              <a:rPr lang="en-US" dirty="0" err="1"/>
              <a:t>Ḥelwi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Malānī</a:t>
            </a:r>
            <a:r>
              <a:rPr lang="en-US" dirty="0"/>
              <a:t> ‛</a:t>
            </a:r>
            <a:r>
              <a:rPr lang="en-US" dirty="0" err="1"/>
              <a:t>Amān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09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فَــرحَــة تْــســاعْــنــا بِــكُـــلِّ حَــنـــان</a:t>
            </a:r>
            <a:br>
              <a:rPr lang="ar-KW" dirty="0"/>
            </a:br>
            <a:r>
              <a:rPr lang="ar-KW" dirty="0"/>
              <a:t>قَــلْــبِ يَــســـوع بَــقَــى لـيــنــا مَـكــان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compassionate joy that contains us; </a:t>
            </a:r>
            <a:br>
              <a:rPr lang="en-US" dirty="0"/>
            </a:br>
            <a:r>
              <a:rPr lang="en-US" dirty="0"/>
              <a:t>Jesus' heart is where we belong now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Farḥa</a:t>
            </a:r>
            <a:r>
              <a:rPr lang="en-US" dirty="0"/>
              <a:t> </a:t>
            </a:r>
            <a:r>
              <a:rPr lang="en-US" dirty="0" err="1"/>
              <a:t>Tsāʻnā</a:t>
            </a:r>
            <a:r>
              <a:rPr lang="en-US" dirty="0"/>
              <a:t> </a:t>
            </a:r>
            <a:r>
              <a:rPr lang="en-US" dirty="0" err="1"/>
              <a:t>biKūlli</a:t>
            </a:r>
            <a:r>
              <a:rPr lang="en-US" dirty="0"/>
              <a:t> </a:t>
            </a:r>
            <a:r>
              <a:rPr lang="en-US" dirty="0" err="1"/>
              <a:t>Ḥanān</a:t>
            </a:r>
            <a:endParaRPr lang="en-US" dirty="0"/>
          </a:p>
          <a:p>
            <a:r>
              <a:rPr lang="en-US" dirty="0"/>
              <a:t>‛Alb </a:t>
            </a:r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Ba‛ā</a:t>
            </a:r>
            <a:r>
              <a:rPr lang="en-US" dirty="0"/>
              <a:t> </a:t>
            </a:r>
            <a:r>
              <a:rPr lang="en-US" dirty="0" err="1"/>
              <a:t>Līnā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8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E3185-196F-48D6-776D-BE3A8042D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قــالــوا الأرضِ عَـــذاب وِهَــــوان </a:t>
            </a:r>
            <a:br>
              <a:rPr lang="ar-KW" dirty="0"/>
            </a:br>
            <a:r>
              <a:rPr lang="ar-KW" dirty="0"/>
              <a:t>قُــلْــنــا فـي بـيــت الآب عِــنـــوان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67C64-5810-C35E-A214-829DBC38E6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They said you would find sadness and torture on earth! </a:t>
            </a:r>
            <a:br>
              <a:rPr lang="en-US" dirty="0"/>
            </a:br>
            <a:r>
              <a:rPr lang="en-US" dirty="0"/>
              <a:t>We responded: our home is with the Father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8DDD8-D5FE-AD2C-0F2E-3E8246BF81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Ālūl</a:t>
            </a:r>
            <a:r>
              <a:rPr lang="en-US" dirty="0"/>
              <a:t> ‛</a:t>
            </a:r>
            <a:r>
              <a:rPr lang="en-US" dirty="0" err="1"/>
              <a:t>Arḍe</a:t>
            </a:r>
            <a:r>
              <a:rPr lang="en-US" dirty="0"/>
              <a:t> </a:t>
            </a:r>
            <a:r>
              <a:rPr lang="en-US" dirty="0" err="1"/>
              <a:t>ʻAẓāb</a:t>
            </a:r>
            <a:r>
              <a:rPr lang="en-US" dirty="0"/>
              <a:t> </a:t>
            </a:r>
            <a:r>
              <a:rPr lang="en-US" dirty="0" err="1"/>
              <a:t>wiHawān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Ulnā</a:t>
            </a:r>
            <a:r>
              <a:rPr lang="en-US" dirty="0"/>
              <a:t> </a:t>
            </a:r>
            <a:r>
              <a:rPr lang="en-US" dirty="0" err="1"/>
              <a:t>fBētel</a:t>
            </a:r>
            <a:r>
              <a:rPr lang="en-US" dirty="0"/>
              <a:t> ‛</a:t>
            </a:r>
            <a:r>
              <a:rPr lang="en-US" dirty="0" err="1"/>
              <a:t>Āb</a:t>
            </a:r>
            <a:r>
              <a:rPr lang="en-US" dirty="0"/>
              <a:t> </a:t>
            </a:r>
            <a:r>
              <a:rPr lang="en-US" dirty="0" err="1"/>
              <a:t>ʻEnwān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3281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حُـبِّ يَـســوع خَـلاَّنـي فَــرحـان</a:t>
            </a:r>
            <a:br>
              <a:rPr lang="ar-KW" dirty="0"/>
            </a:br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صُـوتُـه الـحِـلْـو مَـلانـي أَمـــان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Hallelujah, The Lord’s Love filled me with Joy</a:t>
            </a:r>
          </a:p>
          <a:p>
            <a:r>
              <a:rPr lang="en-US" dirty="0"/>
              <a:t>Hallelujah, His sweet voice made me feel safe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</a:t>
            </a:r>
          </a:p>
          <a:p>
            <a:r>
              <a:rPr lang="en-US" dirty="0" err="1"/>
              <a:t>Khallānī</a:t>
            </a:r>
            <a:r>
              <a:rPr lang="en-US" dirty="0"/>
              <a:t> </a:t>
            </a:r>
            <a:r>
              <a:rPr lang="en-US" dirty="0" err="1"/>
              <a:t>Farḥān</a:t>
            </a:r>
            <a:endParaRPr lang="en-US" dirty="0"/>
          </a:p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Ṣōtul</a:t>
            </a:r>
            <a:r>
              <a:rPr lang="en-US" dirty="0"/>
              <a:t> </a:t>
            </a:r>
            <a:r>
              <a:rPr lang="en-US" dirty="0" err="1"/>
              <a:t>Ḥelwi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Malānī</a:t>
            </a:r>
            <a:r>
              <a:rPr lang="en-US" dirty="0"/>
              <a:t> ‛</a:t>
            </a:r>
            <a:r>
              <a:rPr lang="en-US" dirty="0" err="1"/>
              <a:t>Amān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352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21FEC-0EEF-B7EC-4669-D9488E8C1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تــايِــهْ</a:t>
            </a:r>
            <a:r>
              <a:rPr lang="ar-KW" dirty="0"/>
              <a:t> كُــنــتِ فــي عــالَــــم تــــاه</a:t>
            </a:r>
            <a:br>
              <a:rPr lang="ar-KW" dirty="0"/>
            </a:br>
            <a:r>
              <a:rPr lang="ar-KW" dirty="0"/>
              <a:t>فَــتِّــش عَــنِّــي، رْجِـعْـــتِ </a:t>
            </a:r>
            <a:r>
              <a:rPr lang="ar-KW" dirty="0" err="1"/>
              <a:t>مَــعـــاه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9B970A-BC42-A16E-D013-328358F98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went astray in a disoriented world</a:t>
            </a:r>
            <a:br>
              <a:rPr lang="en-US" dirty="0"/>
            </a:br>
            <a:r>
              <a:rPr lang="en-US" dirty="0"/>
              <a:t>He searched for me and brought me back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3720C5-6B6A-2F28-F008-17D2B60BEC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Tāyeh</a:t>
            </a:r>
            <a:r>
              <a:rPr lang="en-US" dirty="0"/>
              <a:t> Kunti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ʻĀlam</a:t>
            </a:r>
            <a:r>
              <a:rPr lang="en-US" dirty="0"/>
              <a:t> </a:t>
            </a:r>
            <a:r>
              <a:rPr lang="en-US" dirty="0" err="1"/>
              <a:t>Tāh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Fattesh</a:t>
            </a:r>
            <a:r>
              <a:rPr lang="en-US" dirty="0"/>
              <a:t> </a:t>
            </a:r>
            <a:r>
              <a:rPr lang="en-US" dirty="0" err="1"/>
              <a:t>ʻAnnī</a:t>
            </a:r>
            <a:r>
              <a:rPr lang="en-US" dirty="0"/>
              <a:t>, </a:t>
            </a:r>
            <a:r>
              <a:rPr lang="en-US" dirty="0" err="1"/>
              <a:t>Rjeʻti</a:t>
            </a:r>
            <a:r>
              <a:rPr lang="en-US" dirty="0"/>
              <a:t> </a:t>
            </a:r>
            <a:r>
              <a:rPr lang="en-US" dirty="0" err="1"/>
              <a:t>Maʻāh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40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جــايِــب</a:t>
            </a:r>
            <a:r>
              <a:rPr lang="ar-KW" dirty="0"/>
              <a:t> لِــيَّ الــفَــرحَــة </a:t>
            </a:r>
            <a:r>
              <a:rPr lang="ar-KW" dirty="0" err="1"/>
              <a:t>مَــعـــاه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دافِـــع تَــمَــــنِ الــفَـــرحِ دِمـــــاه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gave me happiness and joy</a:t>
            </a:r>
            <a:br>
              <a:rPr lang="en-US" dirty="0"/>
            </a:br>
            <a:r>
              <a:rPr lang="en-US" dirty="0"/>
              <a:t>Paid for with His own blood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Jāyeb</a:t>
            </a:r>
            <a:r>
              <a:rPr lang="en-US" dirty="0"/>
              <a:t> </a:t>
            </a:r>
            <a:r>
              <a:rPr lang="en-US" dirty="0" err="1"/>
              <a:t>Liyyal</a:t>
            </a:r>
            <a:r>
              <a:rPr lang="en-US" dirty="0"/>
              <a:t> </a:t>
            </a:r>
            <a:r>
              <a:rPr lang="en-US" dirty="0" err="1"/>
              <a:t>Farḥa</a:t>
            </a:r>
            <a:r>
              <a:rPr lang="en-US" dirty="0"/>
              <a:t> </a:t>
            </a:r>
            <a:r>
              <a:rPr lang="en-US" dirty="0" err="1"/>
              <a:t>Maʻāh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Dafeʻ</a:t>
            </a:r>
            <a:r>
              <a:rPr lang="en-US" dirty="0"/>
              <a:t> </a:t>
            </a:r>
            <a:r>
              <a:rPr lang="en-US" dirty="0" err="1"/>
              <a:t>Tamanel</a:t>
            </a:r>
            <a:r>
              <a:rPr lang="en-US" dirty="0"/>
              <a:t> </a:t>
            </a:r>
            <a:r>
              <a:rPr lang="en-US" dirty="0" err="1"/>
              <a:t>Farḥe</a:t>
            </a:r>
            <a:r>
              <a:rPr lang="en-US" dirty="0"/>
              <a:t> </a:t>
            </a:r>
            <a:r>
              <a:rPr lang="en-US" dirty="0" err="1"/>
              <a:t>Dimāh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83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حُـبِّ يَـســوع خَـلاَّنـي فَــرحـان</a:t>
            </a:r>
            <a:br>
              <a:rPr lang="ar-KW" dirty="0"/>
            </a:br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صُـوتُـه الـحِـلْـو مَـلانـي أَمـــان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Hallelujah, The Lord’s Love filled me with Joy</a:t>
            </a:r>
          </a:p>
          <a:p>
            <a:r>
              <a:rPr lang="en-US" dirty="0"/>
              <a:t>Hallelujah, His sweet voice made me feel safe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</a:t>
            </a:r>
          </a:p>
          <a:p>
            <a:r>
              <a:rPr lang="en-US" dirty="0" err="1"/>
              <a:t>Khallānī</a:t>
            </a:r>
            <a:r>
              <a:rPr lang="en-US" dirty="0"/>
              <a:t> </a:t>
            </a:r>
            <a:r>
              <a:rPr lang="en-US" dirty="0" err="1"/>
              <a:t>Farḥān</a:t>
            </a:r>
            <a:endParaRPr lang="en-US" dirty="0"/>
          </a:p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Ṣōtul</a:t>
            </a:r>
            <a:r>
              <a:rPr lang="en-US" dirty="0"/>
              <a:t> </a:t>
            </a:r>
            <a:r>
              <a:rPr lang="en-US" dirty="0" err="1"/>
              <a:t>Ḥelwi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Malānī</a:t>
            </a:r>
            <a:r>
              <a:rPr lang="en-US" dirty="0"/>
              <a:t> ‛</a:t>
            </a:r>
            <a:r>
              <a:rPr lang="en-US" dirty="0" err="1"/>
              <a:t>Amān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2338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5F4FC-5A3F-93F2-5AAA-C1DF2F8DA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أَنــا بِـالــنِّــعْـــمَـــة وبِــالإيـــمــــان</a:t>
            </a:r>
            <a:br>
              <a:rPr lang="ar-KW" dirty="0"/>
            </a:br>
            <a:r>
              <a:rPr lang="ar-KW" dirty="0"/>
              <a:t>بَـلْـقَـى في مَـعـنَـى جِـهـادي ضَـمــان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4A0FA6-92E0-7A48-B924-3F9E41E187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By grace and faith, </a:t>
            </a:r>
            <a:br>
              <a:rPr lang="en-US" dirty="0"/>
            </a:br>
            <a:r>
              <a:rPr lang="en-US" dirty="0"/>
              <a:t>I guarantee that I had the good fight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CFC471-293C-9D4B-C36B-7561AEA59B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biNne</a:t>
            </a:r>
            <a:r>
              <a:rPr lang="en-US" sz="6600" dirty="0" err="1"/>
              <a:t>ʻma</a:t>
            </a:r>
            <a:r>
              <a:rPr lang="en-US" sz="6600" dirty="0"/>
              <a:t> </a:t>
            </a:r>
            <a:r>
              <a:rPr lang="en-US" sz="6600" dirty="0" err="1"/>
              <a:t>wbil</a:t>
            </a:r>
            <a:r>
              <a:rPr lang="en-US" dirty="0" err="1"/>
              <a:t>‛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Īmān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Bal</a:t>
            </a:r>
            <a:r>
              <a:rPr lang="en-US" dirty="0" err="1"/>
              <a:t>‛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fMa</a:t>
            </a:r>
            <a:r>
              <a:rPr lang="en-US" sz="6600" dirty="0" err="1"/>
              <a:t>ʻn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Jihādī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Ḍamān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55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649BA-A04B-21EF-88C7-5E450AD7E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لازِم أَقــولـهــا </a:t>
            </a:r>
            <a:r>
              <a:rPr lang="ar-KW" dirty="0" err="1"/>
              <a:t>وَاقــولـهـــا</a:t>
            </a:r>
            <a:r>
              <a:rPr lang="ar-KW" dirty="0"/>
              <a:t> كَــمــان</a:t>
            </a:r>
            <a:br>
              <a:rPr lang="ar-KW" dirty="0"/>
            </a:br>
            <a:r>
              <a:rPr lang="ar-KW" dirty="0"/>
              <a:t>طـول مـا </a:t>
            </a:r>
            <a:r>
              <a:rPr lang="ar-KW" dirty="0" err="1"/>
              <a:t>انـا</a:t>
            </a:r>
            <a:r>
              <a:rPr lang="ar-KW" dirty="0"/>
              <a:t> عـايِــش فـيـه فَــرحــان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AA3C58-A250-33F2-4A6A-F3367DCCBC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As long as I live, I shall always say</a:t>
            </a:r>
            <a:br>
              <a:rPr lang="en-US" dirty="0"/>
            </a:br>
            <a:r>
              <a:rPr lang="en-US" dirty="0"/>
              <a:t>I am delighted in my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5E697F-D052-C2B6-5CF6-C0FF4ED37E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āzim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/>
              <a:t>‛</a:t>
            </a:r>
            <a:r>
              <a:rPr lang="en-US" dirty="0" err="1"/>
              <a:t>A‛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ūlhā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wA</a:t>
            </a:r>
            <a:r>
              <a:rPr lang="en-US" dirty="0" err="1"/>
              <a:t>‛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ūlhā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Kamān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Ṭūl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Mānā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600" dirty="0" err="1"/>
              <a:t>ʻ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Āyesh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Fīh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Farḥān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03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حُـبِّ يَـســوع خَـلاَّنـي فَــرحـان</a:t>
            </a:r>
            <a:br>
              <a:rPr lang="ar-KW" dirty="0"/>
            </a:br>
            <a:r>
              <a:rPr lang="ar-KW" dirty="0" err="1"/>
              <a:t>هَـلِّـلـويـا</a:t>
            </a:r>
            <a:r>
              <a:rPr lang="ar-KW" dirty="0"/>
              <a:t> </a:t>
            </a:r>
            <a:r>
              <a:rPr lang="ar-KW" dirty="0" err="1"/>
              <a:t>هَـلِّـلـويـا</a:t>
            </a:r>
            <a:r>
              <a:rPr lang="ar-KW" dirty="0"/>
              <a:t>، صُـوتُـه الـحِـلْـو مَـلانـي أَمـــان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Hallelujah, The Lord’s Love filled me with Joy</a:t>
            </a:r>
          </a:p>
          <a:p>
            <a:r>
              <a:rPr lang="en-US" dirty="0"/>
              <a:t>Hallelujah, His sweet voice made me feel safe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</a:t>
            </a:r>
          </a:p>
          <a:p>
            <a:r>
              <a:rPr lang="en-US" dirty="0" err="1"/>
              <a:t>Khallānī</a:t>
            </a:r>
            <a:r>
              <a:rPr lang="en-US" dirty="0"/>
              <a:t> </a:t>
            </a:r>
            <a:r>
              <a:rPr lang="en-US" dirty="0" err="1"/>
              <a:t>Farḥān</a:t>
            </a:r>
            <a:endParaRPr lang="en-US" dirty="0"/>
          </a:p>
          <a:p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, </a:t>
            </a:r>
            <a:r>
              <a:rPr lang="en-US" dirty="0" err="1"/>
              <a:t>Ṣōtul</a:t>
            </a:r>
            <a:r>
              <a:rPr lang="en-US" dirty="0"/>
              <a:t> </a:t>
            </a:r>
            <a:r>
              <a:rPr lang="en-US" dirty="0" err="1"/>
              <a:t>Ḥelwi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Malānī</a:t>
            </a:r>
            <a:r>
              <a:rPr lang="en-US" dirty="0"/>
              <a:t> ‛</a:t>
            </a:r>
            <a:r>
              <a:rPr lang="en-US" dirty="0" err="1"/>
              <a:t>Amān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880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C331A18E-1028-4B3F-AB05-ABC9A3E8D12E}" vid="{7A22E75A-666E-4F78-A40D-70F96961C7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1842</TotalTime>
  <Words>590</Words>
  <Application>Microsoft Office PowerPoint</Application>
  <PresentationFormat>Widescreen</PresentationFormat>
  <Paragraphs>61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Times New Roman</vt:lpstr>
      <vt:lpstr>Calibri Light</vt:lpstr>
      <vt:lpstr>AramaicShimo</vt:lpstr>
      <vt:lpstr>Arial</vt:lpstr>
      <vt:lpstr>6_Office Theme</vt:lpstr>
      <vt:lpstr>هَـلِّـلــويــا، حُــبِّ يَـســــوع</vt:lpstr>
      <vt:lpstr>هَـلِّـلـويـا هَـلِّـلـويـا، حُـبِّ يَـســوع خَـلاَّنـي فَــرحـان هَـلِّـلـويـا هَـلِّـلـويـا، صُـوتُـه الـحِـلْـو مَـلانـي أَمـــان</vt:lpstr>
      <vt:lpstr>مــاشــي ومَـهـمــا طَــريــقــي يْــطـــول  قَــلــبـــي أَهــو سـامِــع صــوت بِـيْـقــول</vt:lpstr>
      <vt:lpstr>أَنــا دايـــمًـا وَيَّــاك عَـلَــى طــــول  رَنِّـــم إِنــــتَ تَــمَــلِّــــي وْقُــــــول </vt:lpstr>
      <vt:lpstr>هَـلِّـلـويـا هَـلِّـلـويـا، حُـبِّ يَـســوع خَـلاَّنـي فَــرحـان هَـلِّـلـويـا هَـلِّـلـويـا، صُـوتُـه الـحِـلْـو مَـلانـي أَمـــان</vt:lpstr>
      <vt:lpstr>فَــرحَــة تْــســاعْــنــا بِــكُـــلِّ حَــنـــان قَــلْــبِ يَــســـوع بَــقَــى لـيــنــا مَـكــان</vt:lpstr>
      <vt:lpstr>قــالــوا الأرضِ عَـــذاب وِهَــــوان  قُــلْــنــا فـي بـيــت الآب عِــنـــوان</vt:lpstr>
      <vt:lpstr>هَـلِّـلـويـا هَـلِّـلـويـا، حُـبِّ يَـســوع خَـلاَّنـي فَــرحـان هَـلِّـلـويـا هَـلِّـلـويـا، صُـوتُـه الـحِـلْـو مَـلانـي أَمـــان</vt:lpstr>
      <vt:lpstr>تــايِــهْ كُــنــتِ فــي عــالَــــم تــــاه فَــتِّــش عَــنِّــي، رْجِـعْـــتِ مَــعـــاه</vt:lpstr>
      <vt:lpstr>جــايِــب لِــيَّ الــفَــرحَــة مَــعـــاه  دافِـــع تَــمَــــنِ الــفَـــرحِ دِمـــــاه </vt:lpstr>
      <vt:lpstr>هَـلِّـلـويـا هَـلِّـلـويـا، حُـبِّ يَـســوع خَـلاَّنـي فَــرحـان هَـلِّـلـويـا هَـلِّـلـويـا، صُـوتُـه الـحِـلْـو مَـلانـي أَمـــان</vt:lpstr>
      <vt:lpstr>أَنــا بِـالــنِّــعْـــمَـــة وبِــالإيـــمــــان بَـلْـقَـى في مَـعـنَـى جِـهـادي ضَـمــان</vt:lpstr>
      <vt:lpstr>لازِم أَقــولـهــا وَاقــولـهـــا كَــمــان طـول مـا انـا عـايِــش فـيـه فَــرحــان</vt:lpstr>
      <vt:lpstr>هَـلِّـلـويـا هَـلِّـلـويـا، حُـبِّ يَـســوع خَـلاَّنـي فَــرحـان هَـلِّـلـويـا هَـلِّـلـويـا، صُـوتُـه الـحِـلْـو مَـلانـي أَمـــان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Hallelūyā Ḥubbi Yasūʻ - هللويا حب يسوع</dc:title>
  <dc:subject/>
  <dc:creator>Nizart</dc:creator>
  <cp:keywords>Maher Fayez - ماهر فايز</cp:keywords>
  <cp:lastModifiedBy>Pascale Hage</cp:lastModifiedBy>
  <cp:revision>37</cp:revision>
  <dcterms:created xsi:type="dcterms:W3CDTF">2023-03-30T15:07:51Z</dcterms:created>
  <dcterms:modified xsi:type="dcterms:W3CDTF">2025-04-19T06:16:27Z</dcterms:modified>
</cp:coreProperties>
</file>