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40"/>
  </p:notesMasterIdLst>
  <p:handoutMasterIdLst>
    <p:handoutMasterId r:id="rId41"/>
  </p:handoutMasterIdLst>
  <p:sldIdLst>
    <p:sldId id="350" r:id="rId2"/>
    <p:sldId id="363" r:id="rId3"/>
    <p:sldId id="364" r:id="rId4"/>
    <p:sldId id="365" r:id="rId5"/>
    <p:sldId id="366" r:id="rId6"/>
    <p:sldId id="259" r:id="rId7"/>
    <p:sldId id="281" r:id="rId8"/>
    <p:sldId id="283" r:id="rId9"/>
    <p:sldId id="284" r:id="rId10"/>
    <p:sldId id="391" r:id="rId11"/>
    <p:sldId id="392" r:id="rId12"/>
    <p:sldId id="393" r:id="rId13"/>
    <p:sldId id="394" r:id="rId14"/>
    <p:sldId id="271" r:id="rId15"/>
    <p:sldId id="293" r:id="rId16"/>
    <p:sldId id="272" r:id="rId17"/>
    <p:sldId id="294" r:id="rId18"/>
    <p:sldId id="395" r:id="rId19"/>
    <p:sldId id="396" r:id="rId20"/>
    <p:sldId id="397" r:id="rId21"/>
    <p:sldId id="398" r:id="rId22"/>
    <p:sldId id="261" r:id="rId23"/>
    <p:sldId id="311" r:id="rId24"/>
    <p:sldId id="262" r:id="rId25"/>
    <p:sldId id="312" r:id="rId26"/>
    <p:sldId id="399" r:id="rId27"/>
    <p:sldId id="400" r:id="rId28"/>
    <p:sldId id="401" r:id="rId29"/>
    <p:sldId id="402" r:id="rId30"/>
    <p:sldId id="263" r:id="rId31"/>
    <p:sldId id="313" r:id="rId32"/>
    <p:sldId id="268" r:id="rId33"/>
    <p:sldId id="314" r:id="rId34"/>
    <p:sldId id="403" r:id="rId35"/>
    <p:sldId id="404" r:id="rId36"/>
    <p:sldId id="405" r:id="rId37"/>
    <p:sldId id="406" r:id="rId38"/>
    <p:sldId id="349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55" d="100"/>
          <a:sy n="55" d="100"/>
        </p:scale>
        <p:origin x="56" y="11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12/02/2026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12/02/2026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1176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4947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4810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قِـصَّـةُ الـحُــبِّ الــعَـجـيـبِ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Miraculous Love Story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Qeṣṣatul</a:t>
            </a:r>
            <a:r>
              <a:rPr lang="en-US" dirty="0"/>
              <a:t> </a:t>
            </a:r>
            <a:r>
              <a:rPr lang="en-US" dirty="0" err="1"/>
              <a:t>Ḥubbel</a:t>
            </a:r>
            <a:r>
              <a:rPr lang="en-US" dirty="0"/>
              <a:t> ‘</a:t>
            </a:r>
            <a:r>
              <a:rPr lang="en-US" dirty="0" err="1"/>
              <a:t>Ajībi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57049B-CB4E-B771-97FD-0A00F146F0C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Shadi Youssef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818BD9B-65F0-B8D6-E779-BC241CA4FAF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Shadi Youssef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11A8B4C-5947-DBDB-7C23-20231968BCD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 وتلحين: شادي يوسف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قِــصَّــةُ الــحُــبِّ الــعَــجــيــبِ </a:t>
            </a:r>
            <a:br>
              <a:rPr lang="ar-KW" dirty="0"/>
            </a:br>
            <a:r>
              <a:rPr lang="ar-KW" dirty="0"/>
              <a:t>قَــدْ تَــجَــلَّــتْ فــي الصَّــلــيــب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Miraculous Love Story ever told</a:t>
            </a:r>
            <a:br>
              <a:rPr lang="en-US" dirty="0"/>
            </a:br>
            <a:r>
              <a:rPr lang="en-US" dirty="0"/>
              <a:t>On His Cross, it was revealed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Qeṣṣatul</a:t>
            </a:r>
            <a:r>
              <a:rPr lang="en-US" dirty="0"/>
              <a:t> </a:t>
            </a:r>
            <a:r>
              <a:rPr lang="en-US" dirty="0" err="1"/>
              <a:t>Ḥubbel</a:t>
            </a:r>
            <a:r>
              <a:rPr lang="en-US" dirty="0"/>
              <a:t> ‘</a:t>
            </a:r>
            <a:r>
              <a:rPr lang="en-US" dirty="0" err="1"/>
              <a:t>Ajībi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Tajallat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62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قَـــدْ رَواهــا لــي حَــبــيــبــــي</a:t>
            </a:r>
            <a:br>
              <a:rPr lang="ar-KW" dirty="0"/>
            </a:br>
            <a:r>
              <a:rPr lang="ar-KW" dirty="0"/>
              <a:t>ســاعَــةَ الصَّــمْــتِ الــرَّهــيــب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a dreadful silence, crucified </a:t>
            </a:r>
            <a:br>
              <a:rPr lang="en-US" dirty="0"/>
            </a:br>
            <a:r>
              <a:rPr lang="en-US" dirty="0"/>
              <a:t>My Lord has told it to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Rawāhā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Ḥabībī</a:t>
            </a:r>
            <a:br>
              <a:rPr lang="en-US" dirty="0"/>
            </a:br>
            <a:r>
              <a:rPr lang="en-US" dirty="0" err="1"/>
              <a:t>Sā‘ata</a:t>
            </a:r>
            <a:r>
              <a:rPr lang="en-US" dirty="0"/>
              <a:t> </a:t>
            </a:r>
            <a:r>
              <a:rPr lang="en-US" dirty="0" err="1"/>
              <a:t>Ṣṣamti</a:t>
            </a:r>
            <a:r>
              <a:rPr lang="en-US" dirty="0"/>
              <a:t> </a:t>
            </a:r>
            <a:r>
              <a:rPr lang="en-US" dirty="0" err="1"/>
              <a:t>Rrahīb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184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وَهْــوَ مَــسْــحــــوقُ الــفُــــؤادِ</a:t>
            </a:r>
            <a:br>
              <a:rPr lang="ar-KW" dirty="0"/>
            </a:br>
            <a:r>
              <a:rPr lang="ar-KW" dirty="0"/>
              <a:t>وَهْــوَ مَــجْــروحُ الــجَــبــيــن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a crushed heart and a deformed face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Masḥūqul</a:t>
            </a:r>
            <a:r>
              <a:rPr lang="en-US" dirty="0"/>
              <a:t> </a:t>
            </a:r>
            <a:r>
              <a:rPr lang="en-US" dirty="0" err="1"/>
              <a:t>Fu‛ādi</a:t>
            </a:r>
            <a:br>
              <a:rPr lang="en-US" dirty="0"/>
            </a:br>
            <a:r>
              <a:rPr lang="en-US" dirty="0" err="1"/>
              <a:t>wHwa</a:t>
            </a:r>
            <a:r>
              <a:rPr lang="en-US" dirty="0"/>
              <a:t> </a:t>
            </a:r>
            <a:r>
              <a:rPr lang="en-US" dirty="0" err="1"/>
              <a:t>Majrūḥul</a:t>
            </a:r>
            <a:r>
              <a:rPr lang="en-US" dirty="0"/>
              <a:t> </a:t>
            </a:r>
            <a:r>
              <a:rPr lang="en-US" dirty="0" err="1"/>
              <a:t>Jabīn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725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قَـــدْ رَواهــا لــي حَــبــيــبــــي</a:t>
            </a:r>
            <a:br>
              <a:rPr lang="ar-KW" dirty="0"/>
            </a:br>
            <a:r>
              <a:rPr lang="ar-KW" dirty="0"/>
              <a:t>بِــالــدَّمِ الــغــالــي الــثَّــمــيـــن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Through shedding His Precious Blood</a:t>
            </a:r>
            <a:br>
              <a:rPr lang="en-US" dirty="0"/>
            </a:br>
            <a:r>
              <a:rPr lang="en-US" dirty="0"/>
              <a:t>My Beloved told me the Greatest Story ever told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Rawāhā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Ḥabībī</a:t>
            </a:r>
            <a:br>
              <a:rPr lang="en-US" dirty="0"/>
            </a:br>
            <a:r>
              <a:rPr lang="en-US" dirty="0" err="1"/>
              <a:t>biDdamil</a:t>
            </a:r>
            <a:r>
              <a:rPr lang="en-US" dirty="0"/>
              <a:t> </a:t>
            </a:r>
            <a:r>
              <a:rPr lang="en-US" dirty="0" err="1"/>
              <a:t>Ghālī</a:t>
            </a:r>
            <a:r>
              <a:rPr lang="en-US" dirty="0"/>
              <a:t> </a:t>
            </a:r>
            <a:r>
              <a:rPr lang="en-US" dirty="0" err="1"/>
              <a:t>Thamīn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757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كــــانَ بِــالأَمْــــسِ يَــجــــولُ</a:t>
            </a:r>
            <a:br>
              <a:rPr lang="ar-KW" dirty="0"/>
            </a:br>
            <a:r>
              <a:rPr lang="ar-KW" dirty="0"/>
              <a:t>يَــصــنَــعُ الــخَــيــرَ العَــظــيــم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Just the day before, He went around </a:t>
            </a:r>
            <a:br>
              <a:rPr lang="en-US" dirty="0"/>
            </a:br>
            <a:r>
              <a:rPr lang="en-US" dirty="0"/>
              <a:t>to do good to all</a:t>
            </a:r>
            <a:endParaRPr lang="en-US" sz="35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bel‛Amsi</a:t>
            </a:r>
            <a:r>
              <a:rPr lang="en-US" dirty="0"/>
              <a:t> </a:t>
            </a:r>
            <a:r>
              <a:rPr lang="en-US" dirty="0" err="1"/>
              <a:t>Yajūlu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Yaṣna‘ul</a:t>
            </a:r>
            <a:r>
              <a:rPr lang="en-US" dirty="0"/>
              <a:t> </a:t>
            </a:r>
            <a:r>
              <a:rPr lang="en-US" dirty="0" err="1"/>
              <a:t>Khayral</a:t>
            </a:r>
            <a:r>
              <a:rPr lang="en-US" dirty="0"/>
              <a:t> ‘</a:t>
            </a:r>
            <a:r>
              <a:rPr lang="en-US" dirty="0" err="1"/>
              <a:t>Aẓīm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49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وَيُـــنــــادي بِــــالـحَــــيــــــاةِ </a:t>
            </a:r>
            <a:br>
              <a:rPr lang="ar-KW" dirty="0"/>
            </a:br>
            <a:r>
              <a:rPr lang="ar-KW" dirty="0"/>
              <a:t>يَـــشْـــفـــي جُـــرحَــنـا الأَلـــيـــم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Proclaiming Eternal Life </a:t>
            </a:r>
            <a:br>
              <a:rPr lang="en-US" dirty="0"/>
            </a:br>
            <a:r>
              <a:rPr lang="en-US" dirty="0"/>
              <a:t>Healing our human wounds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waYunādī</a:t>
            </a:r>
            <a:r>
              <a:rPr lang="en-US" dirty="0"/>
              <a:t> </a:t>
            </a:r>
            <a:r>
              <a:rPr lang="en-US" dirty="0" err="1"/>
              <a:t>belḤayāti</a:t>
            </a:r>
            <a:br>
              <a:rPr lang="en-US" dirty="0"/>
            </a:br>
            <a:r>
              <a:rPr lang="en-US" dirty="0" err="1"/>
              <a:t>Yashfī</a:t>
            </a:r>
            <a:r>
              <a:rPr lang="en-US" dirty="0"/>
              <a:t> </a:t>
            </a:r>
            <a:r>
              <a:rPr lang="en-US" dirty="0" err="1"/>
              <a:t>Jurḥanāl</a:t>
            </a:r>
            <a:r>
              <a:rPr lang="en-US" dirty="0"/>
              <a:t> ‛</a:t>
            </a:r>
            <a:r>
              <a:rPr lang="en-US" dirty="0" err="1"/>
              <a:t>Alīm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57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كــانَ حُــــبُّــــهُ عَــجـــيـــبًــا </a:t>
            </a:r>
            <a:br>
              <a:rPr lang="ar-KW" dirty="0"/>
            </a:br>
            <a:r>
              <a:rPr lang="ar-KW" dirty="0"/>
              <a:t>إِذْ أَحَــــبَّ الآثِـــمـــيـــــن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His Love was so great, as He Loved the sinners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Ḥubbuhu</a:t>
            </a:r>
            <a:r>
              <a:rPr lang="en-US" dirty="0"/>
              <a:t> ‘</a:t>
            </a:r>
            <a:r>
              <a:rPr lang="en-US" dirty="0" err="1"/>
              <a:t>Ajīban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Edh</a:t>
            </a:r>
            <a:r>
              <a:rPr lang="en-US" dirty="0"/>
              <a:t> ‛</a:t>
            </a:r>
            <a:r>
              <a:rPr lang="en-US" dirty="0" err="1"/>
              <a:t>Aḥabbal</a:t>
            </a:r>
            <a:r>
              <a:rPr lang="en-US" dirty="0"/>
              <a:t> ‛</a:t>
            </a:r>
            <a:r>
              <a:rPr lang="en-US" dirty="0" err="1"/>
              <a:t>Āthimīn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75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ذا لأَنَّـــــهُ يَـــســــــوعُ</a:t>
            </a:r>
            <a:br>
              <a:rPr lang="ar-KW" dirty="0"/>
            </a:br>
            <a:r>
              <a:rPr lang="ar-KW" dirty="0"/>
              <a:t>قَــــدْ أَحَــــبَّ كُــــلَّ حــيــــن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For He Is Jesus, He so loved at all times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Dhā</a:t>
            </a:r>
            <a:r>
              <a:rPr lang="en-US" dirty="0"/>
              <a:t> </a:t>
            </a:r>
            <a:r>
              <a:rPr lang="en-US" dirty="0" err="1"/>
              <a:t>li‛Annahu</a:t>
            </a:r>
            <a:r>
              <a:rPr lang="en-US" dirty="0"/>
              <a:t> </a:t>
            </a:r>
            <a:r>
              <a:rPr lang="en-US" dirty="0" err="1"/>
              <a:t>Yasū‘u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‛</a:t>
            </a:r>
            <a:r>
              <a:rPr lang="en-US" dirty="0" err="1"/>
              <a:t>Aḥabba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Ḥīn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54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قِــصَّــةُ الــحُــبِّ الــعَــجــيــبِ </a:t>
            </a:r>
            <a:br>
              <a:rPr lang="ar-KW" dirty="0"/>
            </a:br>
            <a:r>
              <a:rPr lang="ar-KW" dirty="0"/>
              <a:t>قَــدْ تَــجَــلَّــتْ فــي الصَّــلــيــب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Miraculous Love Story ever told</a:t>
            </a:r>
            <a:br>
              <a:rPr lang="en-US" dirty="0"/>
            </a:br>
            <a:r>
              <a:rPr lang="en-US" dirty="0"/>
              <a:t>On His Cross, it was revealed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Qeṣṣatul</a:t>
            </a:r>
            <a:r>
              <a:rPr lang="en-US" dirty="0"/>
              <a:t> </a:t>
            </a:r>
            <a:r>
              <a:rPr lang="en-US" dirty="0" err="1"/>
              <a:t>Ḥubbel</a:t>
            </a:r>
            <a:r>
              <a:rPr lang="en-US" dirty="0"/>
              <a:t> ‘</a:t>
            </a:r>
            <a:r>
              <a:rPr lang="en-US" dirty="0" err="1"/>
              <a:t>Ajībi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Tajallat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820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قَـــدْ رَواهــا لــي حَــبــيــبــــي</a:t>
            </a:r>
            <a:br>
              <a:rPr lang="ar-KW" dirty="0"/>
            </a:br>
            <a:r>
              <a:rPr lang="ar-KW" dirty="0"/>
              <a:t>ســاعَــةَ الصَّــمْــتِ الــرَّهــيــب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a dreadful silence, crucified </a:t>
            </a:r>
            <a:br>
              <a:rPr lang="en-US" dirty="0"/>
            </a:br>
            <a:r>
              <a:rPr lang="en-US" dirty="0"/>
              <a:t>My Lord has told it to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Rawāhā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Ḥabībī</a:t>
            </a:r>
            <a:br>
              <a:rPr lang="en-US" dirty="0"/>
            </a:br>
            <a:r>
              <a:rPr lang="en-US" dirty="0" err="1"/>
              <a:t>Sā‘ata</a:t>
            </a:r>
            <a:r>
              <a:rPr lang="en-US" dirty="0"/>
              <a:t> </a:t>
            </a:r>
            <a:r>
              <a:rPr lang="en-US" dirty="0" err="1"/>
              <a:t>Ṣṣamti</a:t>
            </a:r>
            <a:r>
              <a:rPr lang="en-US" dirty="0"/>
              <a:t> </a:t>
            </a:r>
            <a:r>
              <a:rPr lang="en-US" dirty="0" err="1"/>
              <a:t>Rrahīb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46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وَهْــوَ مَــسْــحــــوقُ الــفُــــؤادِ</a:t>
            </a:r>
            <a:br>
              <a:rPr lang="ar-KW" dirty="0"/>
            </a:br>
            <a:r>
              <a:rPr lang="ar-KW" dirty="0"/>
              <a:t>وَهْــوَ مَــجْــروحُ الــجَــبــيــن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a crushed heart and a deformed face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Masḥūqul</a:t>
            </a:r>
            <a:r>
              <a:rPr lang="en-US" dirty="0"/>
              <a:t> </a:t>
            </a:r>
            <a:r>
              <a:rPr lang="en-US" dirty="0" err="1"/>
              <a:t>Fu‛ādi</a:t>
            </a:r>
            <a:br>
              <a:rPr lang="en-US" dirty="0"/>
            </a:br>
            <a:r>
              <a:rPr lang="en-US" dirty="0" err="1"/>
              <a:t>wHwa</a:t>
            </a:r>
            <a:r>
              <a:rPr lang="en-US" dirty="0"/>
              <a:t> </a:t>
            </a:r>
            <a:r>
              <a:rPr lang="en-US" dirty="0" err="1"/>
              <a:t>Majrūḥul</a:t>
            </a:r>
            <a:r>
              <a:rPr lang="en-US" dirty="0"/>
              <a:t> </a:t>
            </a:r>
            <a:r>
              <a:rPr lang="en-US" dirty="0" err="1"/>
              <a:t>Jabīn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82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قَـــدْ رَواهــا لــي حَــبــيــبــــي</a:t>
            </a:r>
            <a:br>
              <a:rPr lang="ar-KW" dirty="0"/>
            </a:br>
            <a:r>
              <a:rPr lang="ar-KW" dirty="0"/>
              <a:t>بِــالــدَّمِ الــغــالــي الــثَّــمــيـــن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Through shedding His Precious Blood</a:t>
            </a:r>
            <a:br>
              <a:rPr lang="en-US" dirty="0"/>
            </a:br>
            <a:r>
              <a:rPr lang="en-US" dirty="0"/>
              <a:t>My Beloved told me the Greatest Story ever told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Rawāhā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Ḥabībī</a:t>
            </a:r>
            <a:br>
              <a:rPr lang="en-US" dirty="0"/>
            </a:br>
            <a:r>
              <a:rPr lang="en-US" dirty="0" err="1"/>
              <a:t>biDdamil</a:t>
            </a:r>
            <a:r>
              <a:rPr lang="en-US" dirty="0"/>
              <a:t> </a:t>
            </a:r>
            <a:r>
              <a:rPr lang="en-US" dirty="0" err="1"/>
              <a:t>Ghālī</a:t>
            </a:r>
            <a:r>
              <a:rPr lang="en-US" dirty="0"/>
              <a:t> </a:t>
            </a:r>
            <a:r>
              <a:rPr lang="en-US" dirty="0" err="1"/>
              <a:t>Thamīn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9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بَــيْــنَــمــا الـحُــبُّ يَــجـــولُ</a:t>
            </a:r>
            <a:br>
              <a:rPr lang="ar-KW" dirty="0"/>
            </a:br>
            <a:r>
              <a:rPr lang="ar-KW" dirty="0"/>
              <a:t>كــانَ فِـــكـــرُ الحــاقِــديـــــن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While He was wandering with Love</a:t>
            </a:r>
            <a:br>
              <a:rPr lang="en-US" dirty="0"/>
            </a:br>
            <a:r>
              <a:rPr lang="en-US" dirty="0"/>
              <a:t>Grudgers plotted against Him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Baynamāl</a:t>
            </a:r>
            <a:r>
              <a:rPr lang="en-US" dirty="0"/>
              <a:t> </a:t>
            </a:r>
            <a:r>
              <a:rPr lang="en-US" dirty="0" err="1"/>
              <a:t>Ḥubbu</a:t>
            </a:r>
            <a:r>
              <a:rPr lang="en-US" dirty="0"/>
              <a:t> </a:t>
            </a:r>
            <a:r>
              <a:rPr lang="en-US" dirty="0" err="1"/>
              <a:t>Yajūlu</a:t>
            </a:r>
            <a:br>
              <a:rPr lang="en-US" dirty="0"/>
            </a:br>
            <a:r>
              <a:rPr lang="en-US" dirty="0" err="1"/>
              <a:t>Kāna</a:t>
            </a:r>
            <a:r>
              <a:rPr lang="en-US" dirty="0"/>
              <a:t> </a:t>
            </a:r>
            <a:r>
              <a:rPr lang="en-US" dirty="0" err="1"/>
              <a:t>Fekrul</a:t>
            </a:r>
            <a:r>
              <a:rPr lang="en-US" dirty="0"/>
              <a:t> </a:t>
            </a:r>
            <a:r>
              <a:rPr lang="en-US" dirty="0" err="1"/>
              <a:t>Ḥāqidīn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86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كَــيْــمــا يَــقْــتُــلـــوا يَـــســـوعَ</a:t>
            </a:r>
            <a:br>
              <a:rPr lang="ar-KW" dirty="0"/>
            </a:br>
            <a:r>
              <a:rPr lang="ar-KW" dirty="0"/>
              <a:t>إِذْ أَحَـــبَّ الـمُــــذْنِـــبـــيــــن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To trickery take Jesus and kill Him</a:t>
            </a:r>
            <a:br>
              <a:rPr lang="en-US" dirty="0"/>
            </a:br>
            <a:r>
              <a:rPr lang="en-US" dirty="0"/>
              <a:t>because He so Loved the sinful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Kaymā</a:t>
            </a:r>
            <a:r>
              <a:rPr lang="en-US" dirty="0"/>
              <a:t> </a:t>
            </a:r>
            <a:r>
              <a:rPr lang="en-US" dirty="0" err="1"/>
              <a:t>Yaqtulū</a:t>
            </a:r>
            <a:r>
              <a:rPr lang="en-US" dirty="0"/>
              <a:t> </a:t>
            </a:r>
            <a:r>
              <a:rPr lang="en-US" dirty="0" err="1"/>
              <a:t>Yasū‘a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Edh</a:t>
            </a:r>
            <a:r>
              <a:rPr lang="en-US" dirty="0"/>
              <a:t> ‛</a:t>
            </a:r>
            <a:r>
              <a:rPr lang="en-US" dirty="0" err="1"/>
              <a:t>Aḥabbal</a:t>
            </a:r>
            <a:r>
              <a:rPr lang="en-US" dirty="0"/>
              <a:t> </a:t>
            </a:r>
            <a:r>
              <a:rPr lang="en-US" dirty="0" err="1"/>
              <a:t>Mudhnibīn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21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حَــتَّــى تَــنــتَـهـــي الـرِّوايـــة</a:t>
            </a:r>
            <a:br>
              <a:rPr lang="ar-KW" dirty="0"/>
            </a:br>
            <a:r>
              <a:rPr lang="ar-KW" dirty="0"/>
              <a:t>قِــصَّــةُ الـحُـــبِّ الـثَّــمــيــــن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Hence, the Story would End</a:t>
            </a:r>
            <a:br>
              <a:rPr lang="en-US" dirty="0"/>
            </a:br>
            <a:r>
              <a:rPr lang="en-US" dirty="0"/>
              <a:t>The Story of Priceless Love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Tantahī</a:t>
            </a:r>
            <a:r>
              <a:rPr lang="en-US" dirty="0"/>
              <a:t> </a:t>
            </a:r>
            <a:r>
              <a:rPr lang="en-US" dirty="0" err="1"/>
              <a:t>Rriwāya</a:t>
            </a:r>
            <a:br>
              <a:rPr lang="en-US" dirty="0"/>
            </a:br>
            <a:r>
              <a:rPr lang="en-US" dirty="0" err="1"/>
              <a:t>Qeṣṣatul</a:t>
            </a:r>
            <a:r>
              <a:rPr lang="en-US" dirty="0"/>
              <a:t> </a:t>
            </a:r>
            <a:r>
              <a:rPr lang="en-US" dirty="0" err="1"/>
              <a:t>Ḥubbi</a:t>
            </a:r>
            <a:r>
              <a:rPr lang="en-US" dirty="0"/>
              <a:t> </a:t>
            </a:r>
            <a:r>
              <a:rPr lang="en-US" dirty="0" err="1"/>
              <a:t>Thamīn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57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حَــتَّــى تُــكْــتَــبَ الــنِّــهــايــة</a:t>
            </a:r>
            <a:br>
              <a:rPr lang="ar-KW" dirty="0"/>
            </a:br>
            <a:r>
              <a:rPr lang="ar-KW" dirty="0"/>
              <a:t>مــاتَ بَــيْــنَ الـمُــجْــرِمــيــن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So, the end would be fulfilled </a:t>
            </a:r>
            <a:br>
              <a:rPr lang="en-US" dirty="0"/>
            </a:br>
            <a:r>
              <a:rPr lang="en-US" dirty="0"/>
              <a:t>He died hanging between two thieves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Tuktaba</a:t>
            </a:r>
            <a:r>
              <a:rPr lang="en-US" dirty="0"/>
              <a:t> </a:t>
            </a:r>
            <a:r>
              <a:rPr lang="en-US" dirty="0" err="1"/>
              <a:t>Nnihāya</a:t>
            </a:r>
            <a:br>
              <a:rPr lang="en-US" dirty="0"/>
            </a:br>
            <a:r>
              <a:rPr lang="en-US" dirty="0" err="1"/>
              <a:t>Māta</a:t>
            </a:r>
            <a:r>
              <a:rPr lang="en-US" dirty="0"/>
              <a:t> </a:t>
            </a:r>
            <a:r>
              <a:rPr lang="en-US" dirty="0" err="1"/>
              <a:t>Baynal</a:t>
            </a:r>
            <a:r>
              <a:rPr lang="en-US" dirty="0"/>
              <a:t> </a:t>
            </a:r>
            <a:r>
              <a:rPr lang="en-US" dirty="0" err="1"/>
              <a:t>Mujrimīn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68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قِــصَّــةُ الــحُــبِّ الــعَــجــيــبِ </a:t>
            </a:r>
            <a:br>
              <a:rPr lang="ar-KW" dirty="0"/>
            </a:br>
            <a:r>
              <a:rPr lang="ar-KW" dirty="0"/>
              <a:t>قَــدْ تَــجَــلَّــتْ فــي الصَّــلــيــب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Miraculous Love Story ever told</a:t>
            </a:r>
            <a:br>
              <a:rPr lang="en-US" dirty="0"/>
            </a:br>
            <a:r>
              <a:rPr lang="en-US" dirty="0"/>
              <a:t>On His Cross, it was revealed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Qeṣṣatul</a:t>
            </a:r>
            <a:r>
              <a:rPr lang="en-US" dirty="0"/>
              <a:t> </a:t>
            </a:r>
            <a:r>
              <a:rPr lang="en-US" dirty="0" err="1"/>
              <a:t>Ḥubbel</a:t>
            </a:r>
            <a:r>
              <a:rPr lang="en-US" dirty="0"/>
              <a:t> ‘</a:t>
            </a:r>
            <a:r>
              <a:rPr lang="en-US" dirty="0" err="1"/>
              <a:t>Ajībi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Tajallat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04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قَـــدْ رَواهــا لــي حَــبــيــبــــي</a:t>
            </a:r>
            <a:br>
              <a:rPr lang="ar-KW" dirty="0"/>
            </a:br>
            <a:r>
              <a:rPr lang="ar-KW" dirty="0"/>
              <a:t>ســاعَــةَ الصَّــمْــتِ الــرَّهــيــب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a dreadful silence, crucified </a:t>
            </a:r>
            <a:br>
              <a:rPr lang="en-US" dirty="0"/>
            </a:br>
            <a:r>
              <a:rPr lang="en-US" dirty="0"/>
              <a:t>My Lord has told it to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Rawāhā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Ḥabībī</a:t>
            </a:r>
            <a:br>
              <a:rPr lang="en-US" dirty="0"/>
            </a:br>
            <a:r>
              <a:rPr lang="en-US" dirty="0" err="1"/>
              <a:t>Sā‘ata</a:t>
            </a:r>
            <a:r>
              <a:rPr lang="en-US" dirty="0"/>
              <a:t> </a:t>
            </a:r>
            <a:r>
              <a:rPr lang="en-US" dirty="0" err="1"/>
              <a:t>Ṣṣamti</a:t>
            </a:r>
            <a:r>
              <a:rPr lang="en-US" dirty="0"/>
              <a:t> </a:t>
            </a:r>
            <a:r>
              <a:rPr lang="en-US" dirty="0" err="1"/>
              <a:t>Rrahīb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8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وَهْــوَ مَــسْــحــــوقُ الــفُــــؤادِ</a:t>
            </a:r>
            <a:br>
              <a:rPr lang="ar-KW" dirty="0"/>
            </a:br>
            <a:r>
              <a:rPr lang="ar-KW" dirty="0"/>
              <a:t>وَهْــوَ مَــجْــروحُ الــجَــبــيــن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a crushed heart and a deformed face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Masḥūqul</a:t>
            </a:r>
            <a:r>
              <a:rPr lang="en-US" dirty="0"/>
              <a:t> </a:t>
            </a:r>
            <a:r>
              <a:rPr lang="en-US" dirty="0" err="1"/>
              <a:t>Fu‛ādi</a:t>
            </a:r>
            <a:br>
              <a:rPr lang="en-US" dirty="0"/>
            </a:br>
            <a:r>
              <a:rPr lang="en-US" dirty="0" err="1"/>
              <a:t>wHwa</a:t>
            </a:r>
            <a:r>
              <a:rPr lang="en-US" dirty="0"/>
              <a:t> </a:t>
            </a:r>
            <a:r>
              <a:rPr lang="en-US" dirty="0" err="1"/>
              <a:t>Majrūḥul</a:t>
            </a:r>
            <a:r>
              <a:rPr lang="en-US" dirty="0"/>
              <a:t> </a:t>
            </a:r>
            <a:r>
              <a:rPr lang="en-US" dirty="0" err="1"/>
              <a:t>Jabīn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40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قَـــدْ رَواهــا لــي حَــبــيــبــــي</a:t>
            </a:r>
            <a:br>
              <a:rPr lang="ar-KW" dirty="0"/>
            </a:br>
            <a:r>
              <a:rPr lang="ar-KW" dirty="0"/>
              <a:t>بِــالــدَّمِ الــغــالــي الــثَّــمــيـــن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Through shedding His Precious Blood</a:t>
            </a:r>
            <a:br>
              <a:rPr lang="en-US" dirty="0"/>
            </a:br>
            <a:r>
              <a:rPr lang="en-US" dirty="0"/>
              <a:t>My Beloved told me the Greatest Story ever told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Rawāhā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Ḥabībī</a:t>
            </a:r>
            <a:br>
              <a:rPr lang="en-US" dirty="0"/>
            </a:br>
            <a:r>
              <a:rPr lang="en-US" dirty="0" err="1"/>
              <a:t>biDdamil</a:t>
            </a:r>
            <a:r>
              <a:rPr lang="en-US" dirty="0"/>
              <a:t> </a:t>
            </a:r>
            <a:r>
              <a:rPr lang="en-US" dirty="0" err="1"/>
              <a:t>Ghālī</a:t>
            </a:r>
            <a:r>
              <a:rPr lang="en-US" dirty="0"/>
              <a:t> </a:t>
            </a:r>
            <a:r>
              <a:rPr lang="en-US" dirty="0" err="1"/>
              <a:t>Thamīn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29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قَــد أُهــيــنَ الـحُــبُّ ظُــلْــمًــا</a:t>
            </a:r>
            <a:br>
              <a:rPr lang="ar-KW" dirty="0"/>
            </a:br>
            <a:r>
              <a:rPr lang="ar-KW" dirty="0"/>
              <a:t>قَــد أُهــيــنَ بِـالــصَّـــلـــيـــب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Ultimate Love was unjustly </a:t>
            </a:r>
            <a:br>
              <a:rPr lang="en-US" dirty="0"/>
            </a:br>
            <a:r>
              <a:rPr lang="en-US" dirty="0"/>
              <a:t>insulted on the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Qad</a:t>
            </a:r>
            <a:r>
              <a:rPr lang="en-US" dirty="0"/>
              <a:t> ‛</a:t>
            </a:r>
            <a:r>
              <a:rPr lang="en-US" dirty="0" err="1"/>
              <a:t>Uhīnal</a:t>
            </a:r>
            <a:r>
              <a:rPr lang="en-US" dirty="0"/>
              <a:t> </a:t>
            </a:r>
            <a:r>
              <a:rPr lang="en-US" dirty="0" err="1"/>
              <a:t>Ḥubbu</a:t>
            </a:r>
            <a:r>
              <a:rPr lang="en-US" dirty="0"/>
              <a:t> </a:t>
            </a:r>
            <a:r>
              <a:rPr lang="en-US" dirty="0" err="1"/>
              <a:t>Ẓulman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‛</a:t>
            </a:r>
            <a:r>
              <a:rPr lang="en-US" dirty="0" err="1"/>
              <a:t>Uhīna</a:t>
            </a:r>
            <a:r>
              <a:rPr lang="en-US" dirty="0"/>
              <a:t> </a:t>
            </a:r>
            <a:r>
              <a:rPr lang="en-US" dirty="0" err="1"/>
              <a:t>beṢṣalīb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40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مَــنــطِــقُ الــنَّــاسِ تَــلاشــى</a:t>
            </a:r>
            <a:br>
              <a:rPr lang="ar-KW" dirty="0"/>
            </a:br>
            <a:r>
              <a:rPr lang="ar-KW" dirty="0"/>
              <a:t>إِذْ بَــدا الـحُــبُّ الـسَّــكــيــب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People’s argument faded out</a:t>
            </a:r>
            <a:br>
              <a:rPr lang="en-US" dirty="0"/>
            </a:br>
            <a:r>
              <a:rPr lang="en-US" dirty="0"/>
              <a:t>when His Love was shed on the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Manṭequ</a:t>
            </a:r>
            <a:r>
              <a:rPr lang="en-US" dirty="0"/>
              <a:t> </a:t>
            </a:r>
            <a:r>
              <a:rPr lang="en-US" dirty="0" err="1"/>
              <a:t>Nnāsi</a:t>
            </a:r>
            <a:r>
              <a:rPr lang="en-US" dirty="0"/>
              <a:t> </a:t>
            </a:r>
            <a:r>
              <a:rPr lang="en-US" dirty="0" err="1"/>
              <a:t>Talāshā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Edh</a:t>
            </a:r>
            <a:r>
              <a:rPr lang="en-US" dirty="0"/>
              <a:t> </a:t>
            </a:r>
            <a:r>
              <a:rPr lang="en-US" dirty="0" err="1"/>
              <a:t>Badāl</a:t>
            </a:r>
            <a:r>
              <a:rPr lang="en-US" dirty="0"/>
              <a:t> </a:t>
            </a:r>
            <a:r>
              <a:rPr lang="en-US" dirty="0" err="1"/>
              <a:t>Ḥubbu</a:t>
            </a:r>
            <a:r>
              <a:rPr lang="en-US" dirty="0"/>
              <a:t> </a:t>
            </a:r>
            <a:r>
              <a:rPr lang="en-US" dirty="0" err="1"/>
              <a:t>Ssakīb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819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إِنَّــــهُ حُـــــبٌّ سَـــيَـــبـــقــــى </a:t>
            </a:r>
            <a:br>
              <a:rPr lang="ar-KW" dirty="0"/>
            </a:br>
            <a:r>
              <a:rPr lang="ar-KW" dirty="0"/>
              <a:t>أَبَــــدَ الــــدَّهْـــــرِ يَــكــــــون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It is a Never-ending Love, it is Eternal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Ennahu</a:t>
            </a:r>
            <a:r>
              <a:rPr lang="en-US" dirty="0"/>
              <a:t> </a:t>
            </a:r>
            <a:r>
              <a:rPr lang="en-US" dirty="0" err="1"/>
              <a:t>Ḥubbon</a:t>
            </a:r>
            <a:r>
              <a:rPr lang="en-US" dirty="0"/>
              <a:t> </a:t>
            </a:r>
            <a:r>
              <a:rPr lang="en-US" dirty="0" err="1"/>
              <a:t>saYabqā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Abada</a:t>
            </a:r>
            <a:r>
              <a:rPr lang="en-US" dirty="0"/>
              <a:t> </a:t>
            </a:r>
            <a:r>
              <a:rPr lang="en-US" dirty="0" err="1"/>
              <a:t>Ddahri</a:t>
            </a:r>
            <a:r>
              <a:rPr lang="en-US" dirty="0"/>
              <a:t> </a:t>
            </a:r>
            <a:r>
              <a:rPr lang="en-US" dirty="0" err="1"/>
              <a:t>Yakūn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19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لَــيْــسَ حُـــبٌّ مِــثْــلُ هـــــذا</a:t>
            </a:r>
            <a:br>
              <a:rPr lang="ar-KW" dirty="0"/>
            </a:br>
            <a:r>
              <a:rPr lang="ar-KW" dirty="0"/>
              <a:t>صــادِقًـــا دَومًــا حَــــنــــون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None compares to it, as Honest and Compassionate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Laysa</a:t>
            </a:r>
            <a:r>
              <a:rPr lang="en-US" dirty="0"/>
              <a:t> </a:t>
            </a:r>
            <a:r>
              <a:rPr lang="en-US" dirty="0" err="1"/>
              <a:t>Ḥubbon</a:t>
            </a:r>
            <a:r>
              <a:rPr lang="en-US" dirty="0"/>
              <a:t> </a:t>
            </a:r>
            <a:r>
              <a:rPr lang="en-US" dirty="0" err="1"/>
              <a:t>Mithlu</a:t>
            </a:r>
            <a:r>
              <a:rPr lang="en-US" dirty="0"/>
              <a:t> </a:t>
            </a:r>
            <a:r>
              <a:rPr lang="en-US" dirty="0" err="1"/>
              <a:t>Hādhā</a:t>
            </a:r>
            <a:br>
              <a:rPr lang="en-US" dirty="0"/>
            </a:br>
            <a:r>
              <a:rPr lang="en-US" dirty="0" err="1"/>
              <a:t>Ṣādeqan</a:t>
            </a:r>
            <a:r>
              <a:rPr lang="en-US" dirty="0"/>
              <a:t> </a:t>
            </a:r>
            <a:r>
              <a:rPr lang="en-US" dirty="0" err="1"/>
              <a:t>Dawman</a:t>
            </a:r>
            <a:r>
              <a:rPr lang="en-US" dirty="0"/>
              <a:t> </a:t>
            </a:r>
            <a:r>
              <a:rPr lang="en-US" dirty="0" err="1"/>
              <a:t>Ḥanūn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25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قِــصَّــةُ الــحُــبِّ الــعَــجــيــبِ </a:t>
            </a:r>
            <a:br>
              <a:rPr lang="ar-KW" dirty="0"/>
            </a:br>
            <a:r>
              <a:rPr lang="ar-KW" dirty="0"/>
              <a:t>قَــدْ تَــجَــلَّــتْ فــي الصَّــلــيــب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Miraculous Love Story ever told</a:t>
            </a:r>
            <a:br>
              <a:rPr lang="en-US" dirty="0"/>
            </a:br>
            <a:r>
              <a:rPr lang="en-US" dirty="0"/>
              <a:t>On His Cross, it was revealed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Qeṣṣatul</a:t>
            </a:r>
            <a:r>
              <a:rPr lang="en-US" dirty="0"/>
              <a:t> </a:t>
            </a:r>
            <a:r>
              <a:rPr lang="en-US" dirty="0" err="1"/>
              <a:t>Ḥubbel</a:t>
            </a:r>
            <a:r>
              <a:rPr lang="en-US" dirty="0"/>
              <a:t> ‘</a:t>
            </a:r>
            <a:r>
              <a:rPr lang="en-US" dirty="0" err="1"/>
              <a:t>Ajībi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Tajallat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04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قَـــدْ رَواهــا لــي حَــبــيــبــــي</a:t>
            </a:r>
            <a:br>
              <a:rPr lang="ar-KW" dirty="0"/>
            </a:br>
            <a:r>
              <a:rPr lang="ar-KW" dirty="0"/>
              <a:t>ســاعَــةَ الصَّــمْــتِ الــرَّهــيــب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a dreadful silence, crucified </a:t>
            </a:r>
            <a:br>
              <a:rPr lang="en-US" dirty="0"/>
            </a:br>
            <a:r>
              <a:rPr lang="en-US" dirty="0"/>
              <a:t>My Lord has told it to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Rawāhā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Ḥabībī</a:t>
            </a:r>
            <a:br>
              <a:rPr lang="en-US" dirty="0"/>
            </a:br>
            <a:r>
              <a:rPr lang="en-US" dirty="0" err="1"/>
              <a:t>Sā‘ata</a:t>
            </a:r>
            <a:r>
              <a:rPr lang="en-US" dirty="0"/>
              <a:t> </a:t>
            </a:r>
            <a:r>
              <a:rPr lang="en-US" dirty="0" err="1"/>
              <a:t>Ṣṣamti</a:t>
            </a:r>
            <a:r>
              <a:rPr lang="en-US" dirty="0"/>
              <a:t> </a:t>
            </a:r>
            <a:r>
              <a:rPr lang="en-US" dirty="0" err="1"/>
              <a:t>Rrahīb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111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وَهْــوَ مَــسْــحــــوقُ الــفُــــؤادِ</a:t>
            </a:r>
            <a:br>
              <a:rPr lang="ar-KW" dirty="0"/>
            </a:br>
            <a:r>
              <a:rPr lang="ar-KW" dirty="0"/>
              <a:t>وَهْــوَ مَــجْــروحُ الــجَــبــيــن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a crushed heart and a deformed face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Masḥūqul</a:t>
            </a:r>
            <a:r>
              <a:rPr lang="en-US" dirty="0"/>
              <a:t> </a:t>
            </a:r>
            <a:r>
              <a:rPr lang="en-US" dirty="0" err="1"/>
              <a:t>Fu‛ādi</a:t>
            </a:r>
            <a:br>
              <a:rPr lang="en-US" dirty="0"/>
            </a:br>
            <a:r>
              <a:rPr lang="en-US" dirty="0" err="1"/>
              <a:t>wHwa</a:t>
            </a:r>
            <a:r>
              <a:rPr lang="en-US" dirty="0"/>
              <a:t> </a:t>
            </a:r>
            <a:r>
              <a:rPr lang="en-US" dirty="0" err="1"/>
              <a:t>Majrūḥul</a:t>
            </a:r>
            <a:r>
              <a:rPr lang="en-US" dirty="0"/>
              <a:t> </a:t>
            </a:r>
            <a:r>
              <a:rPr lang="en-US" dirty="0" err="1"/>
              <a:t>Jabīn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718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قَـــدْ رَواهــا لــي حَــبــيــبــــي</a:t>
            </a:r>
            <a:br>
              <a:rPr lang="ar-KW" dirty="0"/>
            </a:br>
            <a:r>
              <a:rPr lang="ar-KW" dirty="0"/>
              <a:t>بِــالــدَّمِ الــغــالــي الــثَّــمــيـــن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Through shedding His Precious Blood</a:t>
            </a:r>
            <a:br>
              <a:rPr lang="en-US" dirty="0"/>
            </a:br>
            <a:r>
              <a:rPr lang="en-US" dirty="0"/>
              <a:t>My Beloved told me the Greatest Story ever told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Rawāhā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Ḥabībī</a:t>
            </a:r>
            <a:br>
              <a:rPr lang="en-US" dirty="0"/>
            </a:br>
            <a:r>
              <a:rPr lang="en-US" dirty="0" err="1"/>
              <a:t>biDdamil</a:t>
            </a:r>
            <a:r>
              <a:rPr lang="en-US" dirty="0"/>
              <a:t> </a:t>
            </a:r>
            <a:r>
              <a:rPr lang="en-US" dirty="0" err="1"/>
              <a:t>Ghālī</a:t>
            </a:r>
            <a:r>
              <a:rPr lang="en-US" dirty="0"/>
              <a:t> </a:t>
            </a:r>
            <a:r>
              <a:rPr lang="en-US" dirty="0" err="1"/>
              <a:t>Thamīn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21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أَيُّ حُـــبٍّ قَــــد تَـــنـــاهَــــى</a:t>
            </a:r>
            <a:br>
              <a:rPr lang="ar-KW" dirty="0"/>
            </a:br>
            <a:r>
              <a:rPr lang="ar-KW" dirty="0"/>
              <a:t>مِــثـــلُ حُـــبِّـــهِ الـعَــجــيــــب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Is there any love that sacrificial,</a:t>
            </a:r>
            <a:br>
              <a:rPr lang="en-US" dirty="0"/>
            </a:br>
            <a:r>
              <a:rPr lang="en-US" dirty="0"/>
              <a:t>like His wondrous Love?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Ayyu</a:t>
            </a:r>
            <a:r>
              <a:rPr lang="en-US" dirty="0"/>
              <a:t> </a:t>
            </a:r>
            <a:r>
              <a:rPr lang="en-US" dirty="0" err="1"/>
              <a:t>Ḥubben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Tanāhā</a:t>
            </a:r>
            <a:br>
              <a:rPr lang="en-US" dirty="0"/>
            </a:br>
            <a:r>
              <a:rPr lang="en-US" dirty="0" err="1"/>
              <a:t>Mithlu</a:t>
            </a:r>
            <a:r>
              <a:rPr lang="en-US" dirty="0"/>
              <a:t> </a:t>
            </a:r>
            <a:r>
              <a:rPr lang="en-US" dirty="0" err="1"/>
              <a:t>Ḥubbehel</a:t>
            </a:r>
            <a:r>
              <a:rPr lang="en-US" dirty="0"/>
              <a:t> ‘</a:t>
            </a:r>
            <a:r>
              <a:rPr lang="en-US" dirty="0" err="1"/>
              <a:t>Ajīb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556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أَيُّ حُــــبٍّ مِـــثْــــلُ هــــذا</a:t>
            </a:r>
            <a:br>
              <a:rPr lang="ar-KW" dirty="0"/>
            </a:br>
            <a:r>
              <a:rPr lang="ar-KW" dirty="0"/>
              <a:t>قَــد بَــــدا بَـــعْـــدَ الصَّــلــيــــب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Is there any love comparable to withstand </a:t>
            </a:r>
            <a:br>
              <a:rPr lang="en-US" dirty="0"/>
            </a:br>
            <a:r>
              <a:rPr lang="en-US" dirty="0"/>
              <a:t>- even after the cross’ injustice?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Ayyu</a:t>
            </a:r>
            <a:r>
              <a:rPr lang="en-US" dirty="0"/>
              <a:t> </a:t>
            </a:r>
            <a:r>
              <a:rPr lang="en-US" dirty="0" err="1"/>
              <a:t>Ḥubben</a:t>
            </a:r>
            <a:r>
              <a:rPr lang="en-US" dirty="0"/>
              <a:t> </a:t>
            </a:r>
            <a:r>
              <a:rPr lang="en-US" dirty="0" err="1"/>
              <a:t>Mithlu</a:t>
            </a:r>
            <a:r>
              <a:rPr lang="en-US" dirty="0"/>
              <a:t> </a:t>
            </a:r>
            <a:r>
              <a:rPr lang="en-US" dirty="0" err="1"/>
              <a:t>Hādhā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Badā</a:t>
            </a:r>
            <a:r>
              <a:rPr lang="en-US" dirty="0"/>
              <a:t> </a:t>
            </a:r>
            <a:r>
              <a:rPr lang="en-US" dirty="0" err="1"/>
              <a:t>Ba‘da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78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كُــــلُّ حُــــبٍّ فــــي الـــوُجــــودِ </a:t>
            </a:r>
            <a:br>
              <a:rPr lang="ar-KW" dirty="0"/>
            </a:br>
            <a:r>
              <a:rPr lang="ar-KW" dirty="0"/>
              <a:t>نَــبــعُــــهُ حُـــــبُّ يَــــســــوع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Every love in the universe derives from Jesus’ Love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Ḥubben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Wujūdi</a:t>
            </a:r>
            <a:br>
              <a:rPr lang="en-US" dirty="0"/>
            </a:br>
            <a:r>
              <a:rPr lang="en-US" dirty="0" err="1"/>
              <a:t>Nab‘uhu</a:t>
            </a:r>
            <a:r>
              <a:rPr lang="en-US" dirty="0"/>
              <a:t> </a:t>
            </a:r>
            <a:r>
              <a:rPr lang="en-US" dirty="0" err="1"/>
              <a:t>Ḥubbu</a:t>
            </a:r>
            <a:r>
              <a:rPr lang="en-US" dirty="0"/>
              <a:t> </a:t>
            </a:r>
            <a:r>
              <a:rPr lang="en-US" dirty="0" err="1"/>
              <a:t>Yasū</a:t>
            </a:r>
            <a:r>
              <a:rPr lang="en-US" dirty="0"/>
              <a:t>‘</a:t>
            </a:r>
          </a:p>
        </p:txBody>
      </p:sp>
    </p:spTree>
    <p:extLst>
      <p:ext uri="{BB962C8B-B14F-4D97-AF65-F5344CB8AC3E}">
        <p14:creationId xmlns:p14="http://schemas.microsoft.com/office/powerpoint/2010/main" val="211155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كُــــلُّ حُــــبٍّ فــي كِــيــانــــي</a:t>
            </a:r>
            <a:br>
              <a:rPr lang="ar-KW" dirty="0"/>
            </a:br>
            <a:r>
              <a:rPr lang="ar-KW" dirty="0"/>
              <a:t>رَدُّه حُـــــبُّ يَـــســـــوع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Every love in my being is originated in His Love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Kullu</a:t>
            </a:r>
            <a:r>
              <a:rPr lang="en-US" dirty="0"/>
              <a:t> </a:t>
            </a:r>
            <a:r>
              <a:rPr lang="en-US" dirty="0" err="1"/>
              <a:t>Ḥubben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Keyānī</a:t>
            </a:r>
            <a:br>
              <a:rPr lang="en-US" dirty="0"/>
            </a:br>
            <a:r>
              <a:rPr lang="en-US" dirty="0" err="1"/>
              <a:t>Radduhu</a:t>
            </a:r>
            <a:r>
              <a:rPr lang="en-US" dirty="0"/>
              <a:t> </a:t>
            </a:r>
            <a:r>
              <a:rPr lang="en-US" dirty="0" err="1"/>
              <a:t>Ḥubbu</a:t>
            </a:r>
            <a:r>
              <a:rPr lang="en-US" dirty="0"/>
              <a:t> </a:t>
            </a:r>
            <a:r>
              <a:rPr lang="en-US" dirty="0" err="1"/>
              <a:t>Yasū</a:t>
            </a:r>
            <a:r>
              <a:rPr lang="en-US" dirty="0"/>
              <a:t>‘</a:t>
            </a:r>
          </a:p>
        </p:txBody>
      </p:sp>
    </p:spTree>
    <p:extLst>
      <p:ext uri="{BB962C8B-B14F-4D97-AF65-F5344CB8AC3E}">
        <p14:creationId xmlns:p14="http://schemas.microsoft.com/office/powerpoint/2010/main" val="381481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قِــصَّــةُ الــحُــبِّ الــعَــجــيــبِ </a:t>
            </a:r>
            <a:br>
              <a:rPr lang="ar-KW" dirty="0"/>
            </a:br>
            <a:r>
              <a:rPr lang="ar-KW" dirty="0"/>
              <a:t>قَــدْ تَــجَــلَّــتْ فــي الصَّــلــيــب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Miraculous Love Story ever told</a:t>
            </a:r>
            <a:br>
              <a:rPr lang="en-US" dirty="0"/>
            </a:br>
            <a:r>
              <a:rPr lang="en-US" dirty="0"/>
              <a:t>On His Cross, it was revealed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Qeṣṣatul</a:t>
            </a:r>
            <a:r>
              <a:rPr lang="en-US" dirty="0"/>
              <a:t> </a:t>
            </a:r>
            <a:r>
              <a:rPr lang="en-US" dirty="0" err="1"/>
              <a:t>Ḥubbel</a:t>
            </a:r>
            <a:r>
              <a:rPr lang="en-US" dirty="0"/>
              <a:t> ‘</a:t>
            </a:r>
            <a:r>
              <a:rPr lang="en-US" dirty="0" err="1"/>
              <a:t>Ajībi</a:t>
            </a:r>
            <a:br>
              <a:rPr lang="en-US" dirty="0"/>
            </a:b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Tajallat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64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قَـــدْ رَواهــا لــي حَــبــيــبــــي</a:t>
            </a:r>
            <a:br>
              <a:rPr lang="ar-KW" dirty="0"/>
            </a:br>
            <a:r>
              <a:rPr lang="ar-KW" dirty="0"/>
              <a:t>ســاعَــةَ الصَّــمْــتِ الــرَّهــيــب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a dreadful silence, crucified </a:t>
            </a:r>
            <a:br>
              <a:rPr lang="en-US" dirty="0"/>
            </a:br>
            <a:r>
              <a:rPr lang="en-US" dirty="0"/>
              <a:t>My Lord has told it to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Rawāhā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Ḥabībī</a:t>
            </a:r>
            <a:br>
              <a:rPr lang="en-US" dirty="0"/>
            </a:br>
            <a:r>
              <a:rPr lang="en-US" dirty="0" err="1"/>
              <a:t>Sā‘ata</a:t>
            </a:r>
            <a:r>
              <a:rPr lang="en-US" dirty="0"/>
              <a:t> </a:t>
            </a:r>
            <a:r>
              <a:rPr lang="en-US" dirty="0" err="1"/>
              <a:t>Ṣṣamti</a:t>
            </a:r>
            <a:r>
              <a:rPr lang="en-US" dirty="0"/>
              <a:t> </a:t>
            </a:r>
            <a:r>
              <a:rPr lang="en-US" dirty="0" err="1"/>
              <a:t>Rrahīb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03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وَهْــوَ مَــسْــحــــوقُ الــفُــــؤادِ</a:t>
            </a:r>
            <a:br>
              <a:rPr lang="ar-KW" dirty="0"/>
            </a:br>
            <a:r>
              <a:rPr lang="ar-KW" dirty="0"/>
              <a:t>وَهْــوَ مَــجْــروحُ الــجَــبــيــن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a crushed heart and a deformed face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waHwa</a:t>
            </a:r>
            <a:r>
              <a:rPr lang="en-US" dirty="0"/>
              <a:t> </a:t>
            </a:r>
            <a:r>
              <a:rPr lang="en-US" dirty="0" err="1"/>
              <a:t>Masḥūqul</a:t>
            </a:r>
            <a:r>
              <a:rPr lang="en-US" dirty="0"/>
              <a:t> </a:t>
            </a:r>
            <a:r>
              <a:rPr lang="en-US" dirty="0" err="1"/>
              <a:t>Fu‛ādi</a:t>
            </a:r>
            <a:br>
              <a:rPr lang="en-US" dirty="0"/>
            </a:br>
            <a:r>
              <a:rPr lang="en-US" dirty="0" err="1"/>
              <a:t>wHwa</a:t>
            </a:r>
            <a:r>
              <a:rPr lang="en-US" dirty="0"/>
              <a:t> </a:t>
            </a:r>
            <a:r>
              <a:rPr lang="en-US" dirty="0" err="1"/>
              <a:t>Majrūḥul</a:t>
            </a:r>
            <a:r>
              <a:rPr lang="en-US" dirty="0"/>
              <a:t> </a:t>
            </a:r>
            <a:r>
              <a:rPr lang="en-US" dirty="0" err="1"/>
              <a:t>Jabīn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54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قَـــدْ رَواهــا لــي حَــبــيــبــــي</a:t>
            </a:r>
            <a:br>
              <a:rPr lang="ar-KW" dirty="0"/>
            </a:br>
            <a:r>
              <a:rPr lang="ar-KW" dirty="0"/>
              <a:t>بِــالــدَّمِ الــغــالــي الــثَّــمــيـــن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Through shedding His Precious Blood</a:t>
            </a:r>
            <a:br>
              <a:rPr lang="en-US" dirty="0"/>
            </a:br>
            <a:r>
              <a:rPr lang="en-US" dirty="0"/>
              <a:t>My Beloved told me the Greatest Story ever told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Rawāhā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Ḥabībī</a:t>
            </a:r>
            <a:br>
              <a:rPr lang="en-US" dirty="0"/>
            </a:br>
            <a:r>
              <a:rPr lang="en-US" dirty="0" err="1"/>
              <a:t>biDdamil</a:t>
            </a:r>
            <a:r>
              <a:rPr lang="en-US" dirty="0"/>
              <a:t> </a:t>
            </a:r>
            <a:r>
              <a:rPr lang="en-US" dirty="0" err="1"/>
              <a:t>Ghālī</a:t>
            </a:r>
            <a:r>
              <a:rPr lang="en-US" dirty="0"/>
              <a:t> </a:t>
            </a:r>
            <a:r>
              <a:rPr lang="en-US" dirty="0" err="1"/>
              <a:t>Thamīn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90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695</TotalTime>
  <Words>1079</Words>
  <Application>Microsoft Office PowerPoint</Application>
  <PresentationFormat>Widescreen</PresentationFormat>
  <Paragraphs>117</Paragraphs>
  <Slides>38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Arial</vt:lpstr>
      <vt:lpstr>Calibri</vt:lpstr>
      <vt:lpstr>Calibri Light</vt:lpstr>
      <vt:lpstr>Times New Roman</vt:lpstr>
      <vt:lpstr>5_Office Theme</vt:lpstr>
      <vt:lpstr>قِـصَّـةُ الـحُــبِّ الــعَـجـيـبِ</vt:lpstr>
      <vt:lpstr>قِــصَّــةُ الــحُــبِّ الــعَــجــيــبِ  قَــدْ تَــجَــلَّــتْ فــي الصَّــلــيــب</vt:lpstr>
      <vt:lpstr>قَـــدْ رَواهــا لــي حَــبــيــبــــي ســاعَــةَ الصَّــمْــتِ الــرَّهــيــب </vt:lpstr>
      <vt:lpstr>وَهْــوَ مَــسْــحــــوقُ الــفُــــؤادِ وَهْــوَ مَــجْــروحُ الــجَــبــيــن</vt:lpstr>
      <vt:lpstr>قَـــدْ رَواهــا لــي حَــبــيــبــــي بِــالــدَّمِ الــغــالــي الــثَّــمــيـــن </vt:lpstr>
      <vt:lpstr>كــــانَ بِــالأَمْــــسِ يَــجــــولُ يَــصــنَــعُ الــخَــيــرَ العَــظــيــم </vt:lpstr>
      <vt:lpstr>وَيُـــنــــادي بِــــالـحَــــيــــــاةِ  يَـــشْـــفـــي جُـــرحَــنـا الأَلـــيـــم </vt:lpstr>
      <vt:lpstr>كــانَ حُــــبُّــــهُ عَــجـــيـــبًــا  إِذْ أَحَــــبَّ الآثِـــمـــيـــــن</vt:lpstr>
      <vt:lpstr>ذا لأَنَّـــــهُ يَـــســــــوعُ قَــــدْ أَحَــــبَّ كُــــلَّ حــيــــن </vt:lpstr>
      <vt:lpstr>قِــصَّــةُ الــحُــبِّ الــعَــجــيــبِ  قَــدْ تَــجَــلَّــتْ فــي الصَّــلــيــب</vt:lpstr>
      <vt:lpstr>قَـــدْ رَواهــا لــي حَــبــيــبــــي ســاعَــةَ الصَّــمْــتِ الــرَّهــيــب </vt:lpstr>
      <vt:lpstr>وَهْــوَ مَــسْــحــــوقُ الــفُــــؤادِ وَهْــوَ مَــجْــروحُ الــجَــبــيــن</vt:lpstr>
      <vt:lpstr>قَـــدْ رَواهــا لــي حَــبــيــبــــي بِــالــدَّمِ الــغــالــي الــثَّــمــيـــن </vt:lpstr>
      <vt:lpstr>بَــيْــنَــمــا الـحُــبُّ يَــجـــولُ كــانَ فِـــكـــرُ الحــاقِــديـــــن</vt:lpstr>
      <vt:lpstr>كَــيْــمــا يَــقْــتُــلـــوا يَـــســـوعَ إِذْ أَحَـــبَّ الـمُــــذْنِـــبـــيــــن</vt:lpstr>
      <vt:lpstr>حَــتَّــى تَــنــتَـهـــي الـرِّوايـــة قِــصَّــةُ الـحُـــبِّ الـثَّــمــيــــن</vt:lpstr>
      <vt:lpstr>حَــتَّــى تُــكْــتَــبَ الــنِّــهــايــة مــاتَ بَــيْــنَ الـمُــجْــرِمــيــن</vt:lpstr>
      <vt:lpstr>قِــصَّــةُ الــحُــبِّ الــعَــجــيــبِ  قَــدْ تَــجَــلَّــتْ فــي الصَّــلــيــب</vt:lpstr>
      <vt:lpstr>قَـــدْ رَواهــا لــي حَــبــيــبــــي ســاعَــةَ الصَّــمْــتِ الــرَّهــيــب </vt:lpstr>
      <vt:lpstr>وَهْــوَ مَــسْــحــــوقُ الــفُــــؤادِ وَهْــوَ مَــجْــروحُ الــجَــبــيــن</vt:lpstr>
      <vt:lpstr>قَـــدْ رَواهــا لــي حَــبــيــبــــي بِــالــدَّمِ الــغــالــي الــثَّــمــيـــن </vt:lpstr>
      <vt:lpstr>قَــد أُهــيــنَ الـحُــبُّ ظُــلْــمًــا قَــد أُهــيــنَ بِـالــصَّـــلـــيـــب</vt:lpstr>
      <vt:lpstr>مَــنــطِــقُ الــنَّــاسِ تَــلاشــى إِذْ بَــدا الـحُــبُّ الـسَّــكــيــب </vt:lpstr>
      <vt:lpstr>إِنَّــــهُ حُـــــبٌّ سَـــيَـــبـــقــــى  أَبَــــدَ الــــدَّهْـــــرِ يَــكــــــون</vt:lpstr>
      <vt:lpstr>لَــيْــسَ حُـــبٌّ مِــثْــلُ هـــــذا صــادِقًـــا دَومًــا حَــــنــــون </vt:lpstr>
      <vt:lpstr>قِــصَّــةُ الــحُــبِّ الــعَــجــيــبِ  قَــدْ تَــجَــلَّــتْ فــي الصَّــلــيــب</vt:lpstr>
      <vt:lpstr>قَـــدْ رَواهــا لــي حَــبــيــبــــي ســاعَــةَ الصَّــمْــتِ الــرَّهــيــب </vt:lpstr>
      <vt:lpstr>وَهْــوَ مَــسْــحــــوقُ الــفُــــؤادِ وَهْــوَ مَــجْــروحُ الــجَــبــيــن</vt:lpstr>
      <vt:lpstr>قَـــدْ رَواهــا لــي حَــبــيــبــــي بِــالــدَّمِ الــغــالــي الــثَّــمــيـــن </vt:lpstr>
      <vt:lpstr>أَيُّ حُـــبٍّ قَــــد تَـــنـــاهَــــى مِــثـــلُ حُـــبِّـــهِ الـعَــجــيــــب</vt:lpstr>
      <vt:lpstr>أَيُّ حُــــبٍّ مِـــثْــــلُ هــــذا قَــد بَــــدا بَـــعْـــدَ الصَّــلــيــــب </vt:lpstr>
      <vt:lpstr>كُــــلُّ حُــــبٍّ فــــي الـــوُجــــودِ  نَــبــعُــــهُ حُـــــبُّ يَــــســــوع</vt:lpstr>
      <vt:lpstr>كُــــلُّ حُــــبٍّ فــي كِــيــانــــي رَدُّه حُـــــبُّ يَـــســـــوع </vt:lpstr>
      <vt:lpstr>قِــصَّــةُ الــحُــبِّ الــعَــجــيــبِ  قَــدْ تَــجَــلَّــتْ فــي الصَّــلــيــب</vt:lpstr>
      <vt:lpstr>قَـــدْ رَواهــا لــي حَــبــيــبــــي ســاعَــةَ الصَّــمْــتِ الــرَّهــيــب </vt:lpstr>
      <vt:lpstr>وَهْــوَ مَــسْــحــــوقُ الــفُــــؤادِ وَهْــوَ مَــجْــروحُ الــجَــبــيــن</vt:lpstr>
      <vt:lpstr>قَـــدْ رَواهــا لــي حَــبــيــبــــي بِــالــدَّمِ الــغــالــي الــثَّــمــيـــن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3</cp:revision>
  <dcterms:created xsi:type="dcterms:W3CDTF">2014-06-01T05:24:09Z</dcterms:created>
  <dcterms:modified xsi:type="dcterms:W3CDTF">2026-02-12T13:29:18Z</dcterms:modified>
  <cp:category/>
</cp:coreProperties>
</file>