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  <p:sldMasterId id="2147483663" r:id="rId2"/>
  </p:sldMasterIdLst>
  <p:notesMasterIdLst>
    <p:notesMasterId r:id="rId15"/>
  </p:notesMasterIdLst>
  <p:handoutMasterIdLst>
    <p:handoutMasterId r:id="rId16"/>
  </p:handoutMasterIdLst>
  <p:sldIdLst>
    <p:sldId id="301" r:id="rId3"/>
    <p:sldId id="350" r:id="rId4"/>
    <p:sldId id="288" r:id="rId5"/>
    <p:sldId id="289" r:id="rId6"/>
    <p:sldId id="290" r:id="rId7"/>
    <p:sldId id="291" r:id="rId8"/>
    <p:sldId id="292" r:id="rId9"/>
    <p:sldId id="303" r:id="rId10"/>
    <p:sldId id="294" r:id="rId11"/>
    <p:sldId id="295" r:id="rId12"/>
    <p:sldId id="304" r:id="rId13"/>
    <p:sldId id="34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3" d="100"/>
          <a:sy n="103" d="100"/>
        </p:scale>
        <p:origin x="1032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26/10/2025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26/10/2025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37F63-B789-4B15-9270-BBCBDBD33A9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0536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73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97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2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8408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406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06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226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92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95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476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00E5D7A1-5245-732E-313C-4ED57A5F9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الــكَــــلِــــمَــــة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0FDAFD4B-FE1E-E7B1-91A3-08A33A26D6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The Word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84C55138-65E1-B41D-3F38-CC93DAD5A4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alKalima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52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8D55EC72-5442-D434-B795-98ADB1474B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5686722"/>
            <a:ext cx="11902440" cy="640080"/>
          </a:xfrm>
        </p:spPr>
        <p:txBody>
          <a:bodyPr>
            <a:normAutofit/>
          </a:bodyPr>
          <a:lstStyle/>
          <a:p>
            <a:r>
              <a:rPr lang="en-US" sz="3000" dirty="0"/>
              <a:t>Recorded by: Charles Chlela Studio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0C1EC5B9-96E3-5F8E-650C-ECCCEA1C13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4948250"/>
            <a:ext cx="11902440" cy="640080"/>
          </a:xfrm>
        </p:spPr>
        <p:txBody>
          <a:bodyPr/>
          <a:lstStyle/>
          <a:p>
            <a:r>
              <a:rPr lang="en-US" sz="3000" dirty="0" err="1"/>
              <a:t>Tasjīl</a:t>
            </a:r>
            <a:r>
              <a:rPr lang="en-US" sz="3000" dirty="0"/>
              <a:t>: Charles Chlela Studio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E367DF97-8BC1-9346-C5FD-9ACBBB60B04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400" y="4202952"/>
            <a:ext cx="11902440" cy="640080"/>
          </a:xfrm>
        </p:spPr>
        <p:txBody>
          <a:bodyPr/>
          <a:lstStyle/>
          <a:p>
            <a:r>
              <a:rPr lang="ar-SA" sz="3400" dirty="0"/>
              <a:t>تسجيل: ستوديو شارل شلالا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4C44E0A-6C9C-C7DD-C496-2D15D1EB605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>
            <a:normAutofit/>
          </a:bodyPr>
          <a:lstStyle/>
          <a:p>
            <a:r>
              <a:rPr lang="en-US" sz="3000" dirty="0"/>
              <a:t>Lyrics by: Claude Abou Haidar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C86FA03-9B79-9C2A-DA83-EDB3EFDB35A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sz="3000" dirty="0" err="1"/>
              <a:t>Kalimāt</a:t>
            </a:r>
            <a:r>
              <a:rPr lang="en-US" sz="3000" dirty="0"/>
              <a:t>: Claude Abou Haidar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F9D48D01-1E1C-BA76-0DD3-3BD5AF33340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399" y="2015072"/>
            <a:ext cx="6149009" cy="640080"/>
          </a:xfrm>
        </p:spPr>
        <p:txBody>
          <a:bodyPr>
            <a:noAutofit/>
          </a:bodyPr>
          <a:lstStyle/>
          <a:p>
            <a:r>
              <a:rPr lang="en-US" sz="3000" dirty="0"/>
              <a:t>Music and Arranged by: Charles Chlela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FEED26D-D61D-82CB-605E-76CB329E3BA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399" y="1253490"/>
            <a:ext cx="6149009" cy="640080"/>
          </a:xfrm>
        </p:spPr>
        <p:txBody>
          <a:bodyPr/>
          <a:lstStyle/>
          <a:p>
            <a:r>
              <a:rPr lang="en-US" sz="3000" dirty="0" err="1"/>
              <a:t>Talḥīn</a:t>
            </a:r>
            <a:r>
              <a:rPr lang="en-US" sz="3000" dirty="0"/>
              <a:t> </a:t>
            </a:r>
            <a:r>
              <a:rPr lang="en-US" sz="3000" dirty="0" err="1"/>
              <a:t>waTawzī</a:t>
            </a:r>
            <a:r>
              <a:rPr lang="en-US" sz="3000" dirty="0"/>
              <a:t>‘: Charles Chlela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FE55DF0E-5DCB-9CCE-1215-B63A473EF76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ar-SA" sz="3400" dirty="0"/>
              <a:t>كلمات: كلود أبي حيدر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FCC234E7-D232-C33A-AAE1-B41288F7337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399" y="520718"/>
            <a:ext cx="6149009" cy="640080"/>
          </a:xfrm>
        </p:spPr>
        <p:txBody>
          <a:bodyPr/>
          <a:lstStyle/>
          <a:p>
            <a:r>
              <a:rPr lang="ar-SA" sz="3400" dirty="0"/>
              <a:t>تلحين وتوزيع: شارل شلالا</a:t>
            </a:r>
          </a:p>
        </p:txBody>
      </p:sp>
    </p:spTree>
    <p:extLst>
      <p:ext uri="{BB962C8B-B14F-4D97-AF65-F5344CB8AC3E}">
        <p14:creationId xmlns:p14="http://schemas.microsoft.com/office/powerpoint/2010/main" val="396442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في البدءِ كــانَ الكلمَة .. وكـانَ الكلمَـة الله</a:t>
            </a:r>
            <a:br>
              <a:rPr lang="ar-SA" dirty="0"/>
            </a:br>
            <a:r>
              <a:rPr lang="ar-SA" dirty="0"/>
              <a:t>نورُهُ أشرَقَ في الظُّلمَة .. وَمَحا العَتمَ سَناه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In the beginning was the word, and the word was God. His light shined in the darkness </a:t>
            </a:r>
          </a:p>
          <a:p>
            <a:r>
              <a:rPr lang="en-US" sz="4000" dirty="0"/>
              <a:t>and His brightness abolished the gloominess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Bad‛i</a:t>
            </a:r>
            <a:r>
              <a:rPr lang="en-US" dirty="0"/>
              <a:t> </a:t>
            </a:r>
            <a:r>
              <a:rPr lang="en-US" dirty="0" err="1"/>
              <a:t>Kānal</a:t>
            </a:r>
            <a:r>
              <a:rPr lang="en-US" dirty="0"/>
              <a:t> Kalima </a:t>
            </a:r>
            <a:r>
              <a:rPr lang="en-US" dirty="0" err="1"/>
              <a:t>waKānal</a:t>
            </a:r>
            <a:r>
              <a:rPr lang="en-US" dirty="0"/>
              <a:t> Kalima </a:t>
            </a:r>
            <a:r>
              <a:rPr lang="en-US" dirty="0" err="1"/>
              <a:t>Llāh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Nūruhu</a:t>
            </a:r>
            <a:r>
              <a:rPr lang="en-US" dirty="0"/>
              <a:t> ‛</a:t>
            </a:r>
            <a:r>
              <a:rPr lang="en-US" dirty="0" err="1"/>
              <a:t>Ashraqa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Ẓẓulma</a:t>
            </a:r>
            <a:br>
              <a:rPr lang="en-US" dirty="0"/>
            </a:br>
            <a:r>
              <a:rPr lang="en-US" dirty="0" err="1"/>
              <a:t>waMaḥāl</a:t>
            </a:r>
            <a:r>
              <a:rPr lang="en-US" dirty="0"/>
              <a:t> </a:t>
            </a:r>
            <a:r>
              <a:rPr lang="en-US" dirty="0" err="1"/>
              <a:t>ʻAtma</a:t>
            </a:r>
            <a:r>
              <a:rPr lang="en-US" dirty="0"/>
              <a:t> </a:t>
            </a:r>
            <a:r>
              <a:rPr lang="en-US" dirty="0" err="1"/>
              <a:t>Sanāh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76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الكلمَـــة صــــارَ بشرًا .. فَـرَأَيْــنـــا مَـجــدَهُ</a:t>
            </a:r>
            <a:br>
              <a:rPr lang="ar-SA" dirty="0"/>
            </a:br>
            <a:r>
              <a:rPr lang="ar-SA" dirty="0"/>
              <a:t>مَجـدًا يَفيضُ بِالنِّعمَة .. مِـــنَ الآبِ نــالَـــهُ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The word became flesh, and we saw His glory</a:t>
            </a:r>
            <a:br>
              <a:rPr lang="en-US" sz="4000" dirty="0"/>
            </a:br>
            <a:r>
              <a:rPr lang="en-US" sz="4000" dirty="0"/>
              <a:t>A glory overflowing with grace, given from the Father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alkalima</a:t>
            </a:r>
            <a:r>
              <a:rPr lang="en-US" dirty="0"/>
              <a:t> </a:t>
            </a: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Basharan</a:t>
            </a:r>
            <a:r>
              <a:rPr lang="en-US" dirty="0"/>
              <a:t> </a:t>
            </a:r>
            <a:r>
              <a:rPr lang="en-US" dirty="0" err="1"/>
              <a:t>faRa‛aynā</a:t>
            </a:r>
            <a:r>
              <a:rPr lang="en-US" dirty="0"/>
              <a:t> </a:t>
            </a:r>
            <a:r>
              <a:rPr lang="en-US" dirty="0" err="1"/>
              <a:t>Majdahu</a:t>
            </a:r>
            <a:br>
              <a:rPr lang="en-US" dirty="0"/>
            </a:br>
            <a:r>
              <a:rPr lang="en-US" dirty="0" err="1"/>
              <a:t>Majdan</a:t>
            </a:r>
            <a:r>
              <a:rPr lang="en-US" dirty="0"/>
              <a:t> </a:t>
            </a:r>
            <a:r>
              <a:rPr lang="en-US" dirty="0" err="1"/>
              <a:t>Yafīḍu</a:t>
            </a:r>
            <a:r>
              <a:rPr lang="en-US" dirty="0"/>
              <a:t> </a:t>
            </a:r>
            <a:r>
              <a:rPr lang="en-US" dirty="0" err="1"/>
              <a:t>beNneʻma</a:t>
            </a:r>
            <a:br>
              <a:rPr lang="en-US" dirty="0"/>
            </a:br>
            <a:r>
              <a:rPr lang="en-US" dirty="0"/>
              <a:t>Minal ‛</a:t>
            </a:r>
            <a:r>
              <a:rPr lang="en-US" dirty="0" err="1"/>
              <a:t>Ābi</a:t>
            </a:r>
            <a:r>
              <a:rPr lang="en-US" dirty="0"/>
              <a:t> </a:t>
            </a:r>
            <a:r>
              <a:rPr lang="en-US" dirty="0" err="1"/>
              <a:t>Nālahu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1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الكلمة كانَ عندَ الله واللهُ أحَـبَّــنا</a:t>
            </a:r>
            <a:br>
              <a:rPr lang="ar-SA" dirty="0"/>
            </a:br>
            <a:r>
              <a:rPr lang="ar-SA" dirty="0"/>
              <a:t>منْ أجـلِنا تركَ عُلاهْ وعاشَ بينَنا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The word was with God and God loved us</a:t>
            </a:r>
            <a:br>
              <a:rPr lang="en-US" sz="4000" dirty="0"/>
            </a:br>
            <a:r>
              <a:rPr lang="en-US" sz="4000" dirty="0"/>
              <a:t>For us He gave up exaltedness and lived among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alkalima</a:t>
            </a:r>
            <a:r>
              <a:rPr lang="en-US" dirty="0"/>
              <a:t>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ʻEnda</a:t>
            </a:r>
            <a:r>
              <a:rPr lang="en-US" dirty="0"/>
              <a:t> </a:t>
            </a:r>
            <a:r>
              <a:rPr lang="en-US" dirty="0" err="1"/>
              <a:t>Llāh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waLlāhu</a:t>
            </a:r>
            <a:r>
              <a:rPr lang="en-US" dirty="0"/>
              <a:t> ‛</a:t>
            </a:r>
            <a:r>
              <a:rPr lang="en-US" dirty="0" err="1"/>
              <a:t>Aḥabbanā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‛</a:t>
            </a:r>
            <a:r>
              <a:rPr lang="en-US" dirty="0" err="1"/>
              <a:t>Ajlinā</a:t>
            </a:r>
            <a:r>
              <a:rPr lang="en-US" dirty="0"/>
              <a:t> </a:t>
            </a:r>
            <a:r>
              <a:rPr lang="en-US" dirty="0" err="1"/>
              <a:t>Taraka</a:t>
            </a:r>
            <a:r>
              <a:rPr lang="en-US" dirty="0"/>
              <a:t> </a:t>
            </a:r>
            <a:r>
              <a:rPr lang="en-US" dirty="0" err="1"/>
              <a:t>ʻUlāh</a:t>
            </a:r>
            <a:r>
              <a:rPr lang="en-US" dirty="0"/>
              <a:t> </a:t>
            </a:r>
            <a:r>
              <a:rPr lang="en-US" dirty="0" err="1"/>
              <a:t>waʻĀsha</a:t>
            </a:r>
            <a:r>
              <a:rPr lang="en-US" dirty="0"/>
              <a:t> </a:t>
            </a:r>
            <a:r>
              <a:rPr lang="en-US" dirty="0" err="1"/>
              <a:t>Baynanā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35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الكلمة عـاشَ بينَــنـا العُـمـيـانُ رأَوْه</a:t>
            </a:r>
            <a:br>
              <a:rPr lang="ar-SA" dirty="0"/>
            </a:br>
            <a:r>
              <a:rPr lang="ar-SA" dirty="0"/>
              <a:t>الصُّــمُّ سـمِــعـــوهُ والـبُـكْــمُ كَـلَّــمـوه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The Word lived among us, and the blind saw Him</a:t>
            </a:r>
            <a:br>
              <a:rPr lang="en-US" dirty="0"/>
            </a:br>
            <a:r>
              <a:rPr lang="en-US" dirty="0"/>
              <a:t>The deaf heard him, and the mute spoke to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alkalima</a:t>
            </a:r>
            <a:r>
              <a:rPr lang="en-US" dirty="0"/>
              <a:t> </a:t>
            </a:r>
            <a:r>
              <a:rPr lang="en-US" dirty="0" err="1"/>
              <a:t>ʻĀsha</a:t>
            </a:r>
            <a:r>
              <a:rPr lang="en-US" dirty="0"/>
              <a:t> </a:t>
            </a:r>
            <a:r>
              <a:rPr lang="en-US" dirty="0" err="1"/>
              <a:t>Baynanāl</a:t>
            </a:r>
            <a:r>
              <a:rPr lang="en-US" dirty="0"/>
              <a:t> </a:t>
            </a:r>
            <a:r>
              <a:rPr lang="en-US" dirty="0" err="1"/>
              <a:t>ʻUmyānu</a:t>
            </a:r>
            <a:r>
              <a:rPr lang="en-US" dirty="0"/>
              <a:t> </a:t>
            </a:r>
            <a:r>
              <a:rPr lang="en-US" dirty="0" err="1"/>
              <a:t>Ra‛ūh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aṢṣummu</a:t>
            </a:r>
            <a:r>
              <a:rPr lang="en-US" dirty="0"/>
              <a:t> </a:t>
            </a:r>
            <a:r>
              <a:rPr lang="en-US" dirty="0" err="1"/>
              <a:t>Samiʻūhu</a:t>
            </a:r>
            <a:r>
              <a:rPr lang="en-US" dirty="0"/>
              <a:t> </a:t>
            </a:r>
            <a:r>
              <a:rPr lang="en-US" dirty="0" err="1"/>
              <a:t>walBukmu</a:t>
            </a:r>
            <a:r>
              <a:rPr lang="en-US" dirty="0"/>
              <a:t> </a:t>
            </a:r>
            <a:r>
              <a:rPr lang="en-US" dirty="0" err="1"/>
              <a:t>Kallamūh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83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أشبــعَ كـــلَّ الجياع .. غفرَ للخاطِئين</a:t>
            </a:r>
            <a:br>
              <a:rPr lang="ar-SA" dirty="0"/>
            </a:br>
            <a:r>
              <a:rPr lang="ar-SA" dirty="0"/>
              <a:t>مَن كانَ مَيْـتًا أحيـاه .. وَرَدَّ الـتـائِـهين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He satiated the hungry and forgave sinners</a:t>
            </a:r>
            <a:br>
              <a:rPr lang="en-US" dirty="0"/>
            </a:br>
            <a:r>
              <a:rPr lang="en-US" dirty="0"/>
              <a:t>He gave life to the dead and restored the lost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Ashbaʻa</a:t>
            </a:r>
            <a:r>
              <a:rPr lang="en-US" dirty="0"/>
              <a:t> </a:t>
            </a:r>
            <a:r>
              <a:rPr lang="en-US" dirty="0" err="1"/>
              <a:t>Kullal</a:t>
            </a:r>
            <a:r>
              <a:rPr lang="en-US" dirty="0"/>
              <a:t> </a:t>
            </a:r>
            <a:r>
              <a:rPr lang="en-US" dirty="0" err="1"/>
              <a:t>Jiyāʻ</a:t>
            </a:r>
            <a:r>
              <a:rPr lang="en-US" dirty="0"/>
              <a:t> </a:t>
            </a:r>
            <a:r>
              <a:rPr lang="en-US" dirty="0" err="1"/>
              <a:t>Ghafara</a:t>
            </a:r>
            <a:r>
              <a:rPr lang="en-US" dirty="0"/>
              <a:t> </a:t>
            </a:r>
            <a:r>
              <a:rPr lang="en-US" dirty="0" err="1"/>
              <a:t>lelKhāṭi‛īn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Man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Maytan</a:t>
            </a:r>
            <a:r>
              <a:rPr lang="en-US" dirty="0"/>
              <a:t> ‛</a:t>
            </a:r>
            <a:r>
              <a:rPr lang="en-US" dirty="0" err="1"/>
              <a:t>Aḥyāh</a:t>
            </a:r>
            <a:r>
              <a:rPr lang="en-US" dirty="0"/>
              <a:t> </a:t>
            </a:r>
            <a:r>
              <a:rPr lang="en-US" dirty="0" err="1"/>
              <a:t>waRadda</a:t>
            </a:r>
            <a:r>
              <a:rPr lang="en-US" dirty="0"/>
              <a:t> </a:t>
            </a:r>
            <a:r>
              <a:rPr lang="en-US" dirty="0" err="1"/>
              <a:t>Ttā‛ehīn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341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الكلمة كانَ عندَ الله واللهُ أحَـبَّــنا</a:t>
            </a:r>
            <a:br>
              <a:rPr lang="ar-SA" dirty="0"/>
            </a:br>
            <a:r>
              <a:rPr lang="ar-SA" dirty="0"/>
              <a:t>منْ أجـلِنا تركَ عُلاهْ وعاشَ بينَنا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The word was with God and God loved us</a:t>
            </a:r>
            <a:br>
              <a:rPr lang="en-US" dirty="0"/>
            </a:br>
            <a:r>
              <a:rPr lang="en-US" dirty="0"/>
              <a:t>For us He gave up exaltedness and lived among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alkalima</a:t>
            </a:r>
            <a:r>
              <a:rPr lang="en-US" dirty="0"/>
              <a:t>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ʻEnda</a:t>
            </a:r>
            <a:r>
              <a:rPr lang="en-US" dirty="0"/>
              <a:t> </a:t>
            </a:r>
            <a:r>
              <a:rPr lang="en-US" dirty="0" err="1"/>
              <a:t>Llāh</a:t>
            </a:r>
            <a:r>
              <a:rPr lang="en-US" dirty="0"/>
              <a:t> </a:t>
            </a:r>
            <a:r>
              <a:rPr lang="en-US" dirty="0" err="1"/>
              <a:t>waLlāhu</a:t>
            </a:r>
            <a:r>
              <a:rPr lang="en-US" dirty="0"/>
              <a:t> ‛</a:t>
            </a:r>
            <a:r>
              <a:rPr lang="en-US" dirty="0" err="1"/>
              <a:t>Aḥabbanā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‛</a:t>
            </a:r>
            <a:r>
              <a:rPr lang="en-US" dirty="0" err="1"/>
              <a:t>Ajlinā</a:t>
            </a:r>
            <a:r>
              <a:rPr lang="en-US" dirty="0"/>
              <a:t> Taraka </a:t>
            </a:r>
            <a:r>
              <a:rPr lang="en-US" dirty="0" err="1"/>
              <a:t>ʻUlāh</a:t>
            </a:r>
            <a:r>
              <a:rPr lang="en-US" dirty="0"/>
              <a:t> </a:t>
            </a:r>
            <a:r>
              <a:rPr lang="en-US" dirty="0" err="1"/>
              <a:t>waʻĀsha</a:t>
            </a:r>
            <a:r>
              <a:rPr lang="en-US" dirty="0"/>
              <a:t> </a:t>
            </a:r>
            <a:r>
              <a:rPr lang="en-US" dirty="0" err="1"/>
              <a:t>Baynanā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98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قَـد كـانَ في العــالمِ .. والعالمُ ما عرَفَـهُ</a:t>
            </a:r>
            <a:br>
              <a:rPr lang="ar-SA" dirty="0"/>
            </a:br>
            <a:r>
              <a:rPr lang="ar-SA" dirty="0"/>
              <a:t>جـــاءَ إلـى بـيـتِـهِ .. وبَـيْـتُـهُ مـا قَـبِـلَــهُ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He was in the world but the world did not recognize Him</a:t>
            </a:r>
            <a:br>
              <a:rPr lang="en-US" sz="4000" dirty="0"/>
            </a:br>
            <a:r>
              <a:rPr lang="en-US" sz="4000" dirty="0"/>
              <a:t>He came to His own people, but they rejected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Qad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ʻĀlami</a:t>
            </a:r>
            <a:r>
              <a:rPr lang="en-US" dirty="0"/>
              <a:t> </a:t>
            </a:r>
            <a:r>
              <a:rPr lang="en-US" dirty="0" err="1"/>
              <a:t>walʻĀlamu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ʻArafahu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Jā‛a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Baytihi</a:t>
            </a:r>
            <a:r>
              <a:rPr lang="en-US" dirty="0"/>
              <a:t> </a:t>
            </a:r>
            <a:r>
              <a:rPr lang="en-US" dirty="0" err="1"/>
              <a:t>waBaytuhu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Qabilahu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أمَّا الذيــن قـبِـلــوهُ وباسـمِهِ آمـنـوا</a:t>
            </a:r>
            <a:br>
              <a:rPr lang="ar-SA" dirty="0"/>
            </a:br>
            <a:r>
              <a:rPr lang="ar-SA" dirty="0"/>
              <a:t>أعطاهُم أن يَصيروا أبناءَهُ وشعبَهُ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“But to all who believed Him and accepted Him,</a:t>
            </a:r>
          </a:p>
          <a:p>
            <a:r>
              <a:rPr lang="en-US" sz="4000" dirty="0"/>
              <a:t>He gave the right to become children of God” His people!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Ammāl</a:t>
            </a:r>
            <a:r>
              <a:rPr lang="en-US" dirty="0"/>
              <a:t> </a:t>
            </a:r>
            <a:r>
              <a:rPr lang="en-US" dirty="0" err="1"/>
              <a:t>Ladhīna</a:t>
            </a:r>
            <a:r>
              <a:rPr lang="en-US" dirty="0"/>
              <a:t> </a:t>
            </a:r>
            <a:r>
              <a:rPr lang="en-US" dirty="0" err="1"/>
              <a:t>Qabilūhu</a:t>
            </a:r>
            <a:r>
              <a:rPr lang="en-US" dirty="0"/>
              <a:t> </a:t>
            </a:r>
            <a:r>
              <a:rPr lang="en-US" dirty="0" err="1"/>
              <a:t>waBesmihi</a:t>
            </a:r>
            <a:r>
              <a:rPr lang="en-US" dirty="0"/>
              <a:t> ‛</a:t>
            </a:r>
            <a:r>
              <a:rPr lang="en-US" dirty="0" err="1"/>
              <a:t>Āmanū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Aʻṭāhum</a:t>
            </a:r>
            <a:r>
              <a:rPr lang="en-US" dirty="0"/>
              <a:t> ‛An </a:t>
            </a:r>
            <a:r>
              <a:rPr lang="en-US" dirty="0" err="1"/>
              <a:t>Yaṣīrū</a:t>
            </a:r>
            <a:r>
              <a:rPr lang="en-US" dirty="0"/>
              <a:t> ‛</a:t>
            </a:r>
            <a:r>
              <a:rPr lang="en-US" dirty="0" err="1"/>
              <a:t>Abnā‛ahu</a:t>
            </a:r>
            <a:r>
              <a:rPr lang="en-US" dirty="0"/>
              <a:t> </a:t>
            </a:r>
            <a:r>
              <a:rPr lang="en-US" dirty="0" err="1"/>
              <a:t>waShaʻbahu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98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الكلمة كانَ عندَ الله واللهُ أحَـبَّــنا</a:t>
            </a:r>
            <a:br>
              <a:rPr lang="ar-SA" dirty="0"/>
            </a:br>
            <a:r>
              <a:rPr lang="ar-SA" dirty="0"/>
              <a:t>منْ أجـلِنا تركَ عُلاهْ وعاشَ بينَنا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The word was with God and God loved us</a:t>
            </a:r>
            <a:br>
              <a:rPr lang="en-US" dirty="0"/>
            </a:br>
            <a:r>
              <a:rPr lang="en-US" dirty="0"/>
              <a:t>For us He gave up exaltedness and lived among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alkalima</a:t>
            </a:r>
            <a:r>
              <a:rPr lang="en-US" dirty="0"/>
              <a:t>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ʻEnda</a:t>
            </a:r>
            <a:r>
              <a:rPr lang="en-US" dirty="0"/>
              <a:t> </a:t>
            </a:r>
            <a:r>
              <a:rPr lang="en-US" dirty="0" err="1"/>
              <a:t>Llāh</a:t>
            </a:r>
            <a:r>
              <a:rPr lang="en-US" dirty="0"/>
              <a:t> </a:t>
            </a:r>
            <a:r>
              <a:rPr lang="en-US" dirty="0" err="1"/>
              <a:t>waLlāhu</a:t>
            </a:r>
            <a:r>
              <a:rPr lang="en-US" dirty="0"/>
              <a:t> ‛</a:t>
            </a:r>
            <a:r>
              <a:rPr lang="en-US" dirty="0" err="1"/>
              <a:t>Aḥabbanā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‛</a:t>
            </a:r>
            <a:r>
              <a:rPr lang="en-US" dirty="0" err="1"/>
              <a:t>Ajlinā</a:t>
            </a:r>
            <a:r>
              <a:rPr lang="en-US" dirty="0"/>
              <a:t> Taraka </a:t>
            </a:r>
            <a:r>
              <a:rPr lang="en-US" dirty="0" err="1"/>
              <a:t>ʻUlāh</a:t>
            </a:r>
            <a:r>
              <a:rPr lang="en-US" dirty="0"/>
              <a:t> </a:t>
            </a:r>
            <a:r>
              <a:rPr lang="en-US" dirty="0" err="1"/>
              <a:t>waʻĀsha</a:t>
            </a:r>
            <a:r>
              <a:rPr lang="en-US" dirty="0"/>
              <a:t> </a:t>
            </a:r>
            <a:r>
              <a:rPr lang="en-US" dirty="0" err="1"/>
              <a:t>Baynanā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62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B86865F5-0E7A-4B86-92E9-BCAF522E5FF9}" vid="{2B074E5A-CE39-4BDB-B500-3A494DAAFFB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699</TotalTime>
  <Words>523</Words>
  <Application>Microsoft Office PowerPoint</Application>
  <PresentationFormat>Widescreen</PresentationFormat>
  <Paragraphs>42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AramaicShimo</vt:lpstr>
      <vt:lpstr>Arial</vt:lpstr>
      <vt:lpstr>Calibri</vt:lpstr>
      <vt:lpstr>Calibri Light</vt:lpstr>
      <vt:lpstr>Times New Roman</vt:lpstr>
      <vt:lpstr>5_Office Theme</vt:lpstr>
      <vt:lpstr>6_Office Theme</vt:lpstr>
      <vt:lpstr>الــكَــــلِــــمَــــة</vt:lpstr>
      <vt:lpstr>PowerPoint Presentation</vt:lpstr>
      <vt:lpstr>في البدءِ كــانَ الكلمَة .. وكـانَ الكلمَـة الله نورُهُ أشرَقَ في الظُّلمَة .. وَمَحا العَتمَ سَناه</vt:lpstr>
      <vt:lpstr>الكلمَـــة صــــارَ بشرًا .. فَـرَأَيْــنـــا مَـجــدَهُ مَجـدًا يَفيضُ بِالنِّعمَة .. مِـــنَ الآبِ نــالَـــهُ</vt:lpstr>
      <vt:lpstr>الكلمة كانَ عندَ الله واللهُ أحَـبَّــنا منْ أجـلِنا تركَ عُلاهْ وعاشَ بينَنا</vt:lpstr>
      <vt:lpstr>الكلمة عـاشَ بينَــنـا العُـمـيـانُ رأَوْه الصُّــمُّ سـمِــعـــوهُ والـبُـكْــمُ كَـلَّــمـوه </vt:lpstr>
      <vt:lpstr>أشبــعَ كـــلَّ الجياع .. غفرَ للخاطِئين مَن كانَ مَيْـتًا أحيـاه .. وَرَدَّ الـتـائِـهين</vt:lpstr>
      <vt:lpstr>الكلمة كانَ عندَ الله واللهُ أحَـبَّــنا منْ أجـلِنا تركَ عُلاهْ وعاشَ بينَنا</vt:lpstr>
      <vt:lpstr>قَـد كـانَ في العــالمِ .. والعالمُ ما عرَفَـهُ جـــاءَ إلـى بـيـتِـهِ .. وبَـيْـتُـهُ مـا قَـبِـلَــهُ</vt:lpstr>
      <vt:lpstr>أمَّا الذيــن قـبِـلــوهُ وباسـمِهِ آمـنـوا أعطاهُم أن يَصيروا أبناءَهُ وشعبَهُ</vt:lpstr>
      <vt:lpstr>الكلمة كانَ عندَ الله واللهُ أحَـبَّــنا منْ أجـلِنا تركَ عُلاهْ وعاشَ بينَنا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2025-10-26T09:31:05Z</dcterms:modified>
  <cp:category/>
</cp:coreProperties>
</file>