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9" r:id="rId1"/>
  </p:sldMasterIdLst>
  <p:notesMasterIdLst>
    <p:notesMasterId r:id="rId16"/>
  </p:notesMasterIdLst>
  <p:handoutMasterIdLst>
    <p:handoutMasterId r:id="rId17"/>
  </p:handoutMasterIdLst>
  <p:sldIdLst>
    <p:sldId id="258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0D343A-0ADD-4FF5-9E8E-B49FCBACC514}" v="3" dt="2020-06-09T16:21:29.252"/>
    <p1510:client id="{F9E5DF71-7AF4-4CBE-BCD1-CB735B2B9743}" v="144" dt="2020-06-09T17:19:48.1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F9E5DF71-7AF4-4CBE-BCD1-CB735B2B9743}"/>
    <pc:docChg chg="undo custSel addSld delSld modSld sldOrd">
      <pc:chgData name="Honey Funny" userId="4338458a21b77d3f" providerId="LiveId" clId="{F9E5DF71-7AF4-4CBE-BCD1-CB735B2B9743}" dt="2020-06-09T17:19:48.170" v="1644"/>
      <pc:docMkLst>
        <pc:docMk/>
      </pc:docMkLst>
      <pc:sldChg chg="del">
        <pc:chgData name="Honey Funny" userId="4338458a21b77d3f" providerId="LiveId" clId="{F9E5DF71-7AF4-4CBE-BCD1-CB735B2B9743}" dt="2020-06-09T16:27:57.718" v="59" actId="47"/>
        <pc:sldMkLst>
          <pc:docMk/>
          <pc:sldMk cId="761514177" sldId="257"/>
        </pc:sldMkLst>
      </pc:sldChg>
      <pc:sldChg chg="modSp mod">
        <pc:chgData name="Honey Funny" userId="4338458a21b77d3f" providerId="LiveId" clId="{F9E5DF71-7AF4-4CBE-BCD1-CB735B2B9743}" dt="2020-06-09T16:27:47.674" v="55" actId="20577"/>
        <pc:sldMkLst>
          <pc:docMk/>
          <pc:sldMk cId="131259101" sldId="258"/>
        </pc:sldMkLst>
        <pc:spChg chg="mod">
          <ac:chgData name="Honey Funny" userId="4338458a21b77d3f" providerId="LiveId" clId="{F9E5DF71-7AF4-4CBE-BCD1-CB735B2B9743}" dt="2020-06-09T16:27:39.872" v="52" actId="20577"/>
          <ac:spMkLst>
            <pc:docMk/>
            <pc:sldMk cId="131259101" sldId="258"/>
            <ac:spMk id="2" creationId="{5EB0BC18-EDD2-4380-B0B4-6E89DB0F439C}"/>
          </ac:spMkLst>
        </pc:spChg>
        <pc:spChg chg="mod">
          <ac:chgData name="Honey Funny" userId="4338458a21b77d3f" providerId="LiveId" clId="{F9E5DF71-7AF4-4CBE-BCD1-CB735B2B9743}" dt="2020-06-09T16:27:47.674" v="55" actId="20577"/>
          <ac:spMkLst>
            <pc:docMk/>
            <pc:sldMk cId="131259101" sldId="258"/>
            <ac:spMk id="3" creationId="{49147988-836B-4F2C-9E12-D5AA1C0620E9}"/>
          </ac:spMkLst>
        </pc:spChg>
        <pc:spChg chg="mod">
          <ac:chgData name="Honey Funny" userId="4338458a21b77d3f" providerId="LiveId" clId="{F9E5DF71-7AF4-4CBE-BCD1-CB735B2B9743}" dt="2020-06-09T16:27:44.479" v="54" actId="20577"/>
          <ac:spMkLst>
            <pc:docMk/>
            <pc:sldMk cId="131259101" sldId="258"/>
            <ac:spMk id="4" creationId="{44BDC3F7-439D-4DAC-B02A-C1BC1EB83960}"/>
          </ac:spMkLst>
        </pc:spChg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0" sldId="260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0" sldId="268"/>
        </pc:sldMkLst>
      </pc:sldChg>
      <pc:sldChg chg="modSp mod">
        <pc:chgData name="Honey Funny" userId="4338458a21b77d3f" providerId="LiveId" clId="{F9E5DF71-7AF4-4CBE-BCD1-CB735B2B9743}" dt="2020-06-09T16:28:32.968" v="111" actId="20577"/>
        <pc:sldMkLst>
          <pc:docMk/>
          <pc:sldMk cId="411553581" sldId="269"/>
        </pc:sldMkLst>
        <pc:spChg chg="mod">
          <ac:chgData name="Honey Funny" userId="4338458a21b77d3f" providerId="LiveId" clId="{F9E5DF71-7AF4-4CBE-BCD1-CB735B2B9743}" dt="2020-06-09T16:28:32.968" v="111" actId="20577"/>
          <ac:spMkLst>
            <pc:docMk/>
            <pc:sldMk cId="411553581" sldId="269"/>
            <ac:spMk id="4" creationId="{05435690-DBDE-4FB8-8E79-7A1494540E3D}"/>
          </ac:spMkLst>
        </pc:spChg>
        <pc:spChg chg="mod">
          <ac:chgData name="Honey Funny" userId="4338458a21b77d3f" providerId="LiveId" clId="{F9E5DF71-7AF4-4CBE-BCD1-CB735B2B9743}" dt="2020-06-09T16:28:25.091" v="99" actId="20577"/>
          <ac:spMkLst>
            <pc:docMk/>
            <pc:sldMk cId="411553581" sldId="269"/>
            <ac:spMk id="6" creationId="{358F0FCD-7B9C-4FCE-AA5A-4E984F678630}"/>
          </ac:spMkLst>
        </pc:spChg>
        <pc:spChg chg="mod">
          <ac:chgData name="Honey Funny" userId="4338458a21b77d3f" providerId="LiveId" clId="{F9E5DF71-7AF4-4CBE-BCD1-CB735B2B9743}" dt="2020-06-09T16:28:15.949" v="81" actId="207"/>
          <ac:spMkLst>
            <pc:docMk/>
            <pc:sldMk cId="411553581" sldId="269"/>
            <ac:spMk id="8" creationId="{F8FD4ED5-3BFC-46B0-8C5B-15CCF751F82F}"/>
          </ac:spMkLst>
        </pc:spChg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2189353039" sldId="270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1227710421" sldId="271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3112605578" sldId="272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852853819" sldId="273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3522776612" sldId="274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3493565449" sldId="275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3924566944" sldId="276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1020663304" sldId="277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1457372246" sldId="278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651449238" sldId="279"/>
        </pc:sldMkLst>
      </pc:sldChg>
      <pc:sldChg chg="del">
        <pc:chgData name="Honey Funny" userId="4338458a21b77d3f" providerId="LiveId" clId="{F9E5DF71-7AF4-4CBE-BCD1-CB735B2B9743}" dt="2020-06-09T16:27:57.718" v="59" actId="47"/>
        <pc:sldMkLst>
          <pc:docMk/>
          <pc:sldMk cId="2374769898" sldId="280"/>
        </pc:sldMkLst>
      </pc:sldChg>
      <pc:sldChg chg="modSp add mod ord">
        <pc:chgData name="Honey Funny" userId="4338458a21b77d3f" providerId="LiveId" clId="{F9E5DF71-7AF4-4CBE-BCD1-CB735B2B9743}" dt="2020-06-09T16:35:29.825" v="502" actId="20577"/>
        <pc:sldMkLst>
          <pc:docMk/>
          <pc:sldMk cId="1023626631" sldId="281"/>
        </pc:sldMkLst>
        <pc:spChg chg="mod">
          <ac:chgData name="Honey Funny" userId="4338458a21b77d3f" providerId="LiveId" clId="{F9E5DF71-7AF4-4CBE-BCD1-CB735B2B9743}" dt="2020-06-09T16:35:29.825" v="502" actId="20577"/>
          <ac:spMkLst>
            <pc:docMk/>
            <pc:sldMk cId="1023626631" sldId="281"/>
            <ac:spMk id="2" creationId="{5EB0BC18-EDD2-4380-B0B4-6E89DB0F439C}"/>
          </ac:spMkLst>
        </pc:spChg>
        <pc:spChg chg="mod">
          <ac:chgData name="Honey Funny" userId="4338458a21b77d3f" providerId="LiveId" clId="{F9E5DF71-7AF4-4CBE-BCD1-CB735B2B9743}" dt="2020-06-09T16:35:03.348" v="485" actId="20577"/>
          <ac:spMkLst>
            <pc:docMk/>
            <pc:sldMk cId="1023626631" sldId="281"/>
            <ac:spMk id="3" creationId="{49147988-836B-4F2C-9E12-D5AA1C0620E9}"/>
          </ac:spMkLst>
        </pc:spChg>
        <pc:spChg chg="mod">
          <ac:chgData name="Honey Funny" userId="4338458a21b77d3f" providerId="LiveId" clId="{F9E5DF71-7AF4-4CBE-BCD1-CB735B2B9743}" dt="2020-06-09T16:34:44.620" v="474" actId="6549"/>
          <ac:spMkLst>
            <pc:docMk/>
            <pc:sldMk cId="1023626631" sldId="281"/>
            <ac:spMk id="4" creationId="{44BDC3F7-439D-4DAC-B02A-C1BC1EB83960}"/>
          </ac:spMkLst>
        </pc:spChg>
      </pc:sldChg>
      <pc:sldChg chg="modSp add mod">
        <pc:chgData name="Honey Funny" userId="4338458a21b77d3f" providerId="LiveId" clId="{F9E5DF71-7AF4-4CBE-BCD1-CB735B2B9743}" dt="2020-06-09T16:36:44.485" v="555" actId="313"/>
        <pc:sldMkLst>
          <pc:docMk/>
          <pc:sldMk cId="4224324928" sldId="282"/>
        </pc:sldMkLst>
        <pc:spChg chg="mod">
          <ac:chgData name="Honey Funny" userId="4338458a21b77d3f" providerId="LiveId" clId="{F9E5DF71-7AF4-4CBE-BCD1-CB735B2B9743}" dt="2020-06-09T16:35:51.722" v="522" actId="20577"/>
          <ac:spMkLst>
            <pc:docMk/>
            <pc:sldMk cId="4224324928" sldId="282"/>
            <ac:spMk id="2" creationId="{5EB0BC18-EDD2-4380-B0B4-6E89DB0F439C}"/>
          </ac:spMkLst>
        </pc:spChg>
        <pc:spChg chg="mod">
          <ac:chgData name="Honey Funny" userId="4338458a21b77d3f" providerId="LiveId" clId="{F9E5DF71-7AF4-4CBE-BCD1-CB735B2B9743}" dt="2020-06-09T16:36:44.485" v="555" actId="313"/>
          <ac:spMkLst>
            <pc:docMk/>
            <pc:sldMk cId="4224324928" sldId="282"/>
            <ac:spMk id="3" creationId="{49147988-836B-4F2C-9E12-D5AA1C0620E9}"/>
          </ac:spMkLst>
        </pc:spChg>
        <pc:spChg chg="mod">
          <ac:chgData name="Honey Funny" userId="4338458a21b77d3f" providerId="LiveId" clId="{F9E5DF71-7AF4-4CBE-BCD1-CB735B2B9743}" dt="2020-06-09T16:35:57.340" v="523" actId="6549"/>
          <ac:spMkLst>
            <pc:docMk/>
            <pc:sldMk cId="4224324928" sldId="282"/>
            <ac:spMk id="4" creationId="{44BDC3F7-439D-4DAC-B02A-C1BC1EB83960}"/>
          </ac:spMkLst>
        </pc:spChg>
      </pc:sldChg>
      <pc:sldChg chg="modSp new mod">
        <pc:chgData name="Honey Funny" userId="4338458a21b77d3f" providerId="LiveId" clId="{F9E5DF71-7AF4-4CBE-BCD1-CB735B2B9743}" dt="2020-06-09T16:43:46.325" v="669" actId="20577"/>
        <pc:sldMkLst>
          <pc:docMk/>
          <pc:sldMk cId="590125193" sldId="283"/>
        </pc:sldMkLst>
        <pc:spChg chg="mod">
          <ac:chgData name="Honey Funny" userId="4338458a21b77d3f" providerId="LiveId" clId="{F9E5DF71-7AF4-4CBE-BCD1-CB735B2B9743}" dt="2020-06-09T16:42:30.523" v="636" actId="20577"/>
          <ac:spMkLst>
            <pc:docMk/>
            <pc:sldMk cId="590125193" sldId="283"/>
            <ac:spMk id="2" creationId="{6F0A4A08-9721-4BA0-81E4-C094B8ADA46A}"/>
          </ac:spMkLst>
        </pc:spChg>
        <pc:spChg chg="mod">
          <ac:chgData name="Honey Funny" userId="4338458a21b77d3f" providerId="LiveId" clId="{F9E5DF71-7AF4-4CBE-BCD1-CB735B2B9743}" dt="2020-06-09T16:43:46.325" v="669" actId="20577"/>
          <ac:spMkLst>
            <pc:docMk/>
            <pc:sldMk cId="590125193" sldId="283"/>
            <ac:spMk id="3" creationId="{D95A195C-6118-4EC8-B9BD-57E9DD27194A}"/>
          </ac:spMkLst>
        </pc:spChg>
        <pc:spChg chg="mod">
          <ac:chgData name="Honey Funny" userId="4338458a21b77d3f" providerId="LiveId" clId="{F9E5DF71-7AF4-4CBE-BCD1-CB735B2B9743}" dt="2020-06-09T16:43:43.600" v="668" actId="20577"/>
          <ac:spMkLst>
            <pc:docMk/>
            <pc:sldMk cId="590125193" sldId="283"/>
            <ac:spMk id="4" creationId="{7C1DD6F9-4AED-4403-BBEA-F78D3991B9CC}"/>
          </ac:spMkLst>
        </pc:spChg>
      </pc:sldChg>
      <pc:sldChg chg="modSp add mod">
        <pc:chgData name="Honey Funny" userId="4338458a21b77d3f" providerId="LiveId" clId="{F9E5DF71-7AF4-4CBE-BCD1-CB735B2B9743}" dt="2020-06-09T16:45:11.201" v="757" actId="20577"/>
        <pc:sldMkLst>
          <pc:docMk/>
          <pc:sldMk cId="277031804" sldId="284"/>
        </pc:sldMkLst>
        <pc:spChg chg="mod">
          <ac:chgData name="Honey Funny" userId="4338458a21b77d3f" providerId="LiveId" clId="{F9E5DF71-7AF4-4CBE-BCD1-CB735B2B9743}" dt="2020-06-09T16:44:23.687" v="708" actId="20577"/>
          <ac:spMkLst>
            <pc:docMk/>
            <pc:sldMk cId="277031804" sldId="284"/>
            <ac:spMk id="2" creationId="{6F0A4A08-9721-4BA0-81E4-C094B8ADA46A}"/>
          </ac:spMkLst>
        </pc:spChg>
        <pc:spChg chg="mod">
          <ac:chgData name="Honey Funny" userId="4338458a21b77d3f" providerId="LiveId" clId="{F9E5DF71-7AF4-4CBE-BCD1-CB735B2B9743}" dt="2020-06-09T16:41:54.864" v="589" actId="6549"/>
          <ac:spMkLst>
            <pc:docMk/>
            <pc:sldMk cId="277031804" sldId="284"/>
            <ac:spMk id="3" creationId="{D95A195C-6118-4EC8-B9BD-57E9DD27194A}"/>
          </ac:spMkLst>
        </pc:spChg>
        <pc:spChg chg="mod">
          <ac:chgData name="Honey Funny" userId="4338458a21b77d3f" providerId="LiveId" clId="{F9E5DF71-7AF4-4CBE-BCD1-CB735B2B9743}" dt="2020-06-09T16:45:11.201" v="757" actId="20577"/>
          <ac:spMkLst>
            <pc:docMk/>
            <pc:sldMk cId="277031804" sldId="284"/>
            <ac:spMk id="4" creationId="{7C1DD6F9-4AED-4403-BBEA-F78D3991B9CC}"/>
          </ac:spMkLst>
        </pc:spChg>
      </pc:sldChg>
      <pc:sldChg chg="modSp new mod">
        <pc:chgData name="Honey Funny" userId="4338458a21b77d3f" providerId="LiveId" clId="{F9E5DF71-7AF4-4CBE-BCD1-CB735B2B9743}" dt="2020-06-09T16:48:37.020" v="859" actId="20577"/>
        <pc:sldMkLst>
          <pc:docMk/>
          <pc:sldMk cId="2973788074" sldId="285"/>
        </pc:sldMkLst>
        <pc:spChg chg="mod">
          <ac:chgData name="Honey Funny" userId="4338458a21b77d3f" providerId="LiveId" clId="{F9E5DF71-7AF4-4CBE-BCD1-CB735B2B9743}" dt="2020-06-09T16:48:37.020" v="859" actId="20577"/>
          <ac:spMkLst>
            <pc:docMk/>
            <pc:sldMk cId="2973788074" sldId="285"/>
            <ac:spMk id="2" creationId="{B170D374-148F-476E-BE44-C72A546A3D21}"/>
          </ac:spMkLst>
        </pc:spChg>
        <pc:spChg chg="mod">
          <ac:chgData name="Honey Funny" userId="4338458a21b77d3f" providerId="LiveId" clId="{F9E5DF71-7AF4-4CBE-BCD1-CB735B2B9743}" dt="2020-06-09T16:47:26.223" v="813" actId="20577"/>
          <ac:spMkLst>
            <pc:docMk/>
            <pc:sldMk cId="2973788074" sldId="285"/>
            <ac:spMk id="3" creationId="{AAA87D2D-A7A1-4158-82EE-B1B60FA3F9DF}"/>
          </ac:spMkLst>
        </pc:spChg>
        <pc:spChg chg="mod">
          <ac:chgData name="Honey Funny" userId="4338458a21b77d3f" providerId="LiveId" clId="{F9E5DF71-7AF4-4CBE-BCD1-CB735B2B9743}" dt="2020-06-09T16:48:26.923" v="857" actId="20577"/>
          <ac:spMkLst>
            <pc:docMk/>
            <pc:sldMk cId="2973788074" sldId="285"/>
            <ac:spMk id="4" creationId="{D01CB2BD-AFCB-4F7E-8860-52878F8D513C}"/>
          </ac:spMkLst>
        </pc:spChg>
      </pc:sldChg>
      <pc:sldChg chg="modSp new mod">
        <pc:chgData name="Honey Funny" userId="4338458a21b77d3f" providerId="LiveId" clId="{F9E5DF71-7AF4-4CBE-BCD1-CB735B2B9743}" dt="2020-06-09T16:50:43.700" v="951" actId="20577"/>
        <pc:sldMkLst>
          <pc:docMk/>
          <pc:sldMk cId="1659344561" sldId="286"/>
        </pc:sldMkLst>
        <pc:spChg chg="mod">
          <ac:chgData name="Honey Funny" userId="4338458a21b77d3f" providerId="LiveId" clId="{F9E5DF71-7AF4-4CBE-BCD1-CB735B2B9743}" dt="2020-06-09T16:49:29.289" v="905" actId="20577"/>
          <ac:spMkLst>
            <pc:docMk/>
            <pc:sldMk cId="1659344561" sldId="286"/>
            <ac:spMk id="2" creationId="{E93DF131-60EC-48F3-AE9D-22859D46A830}"/>
          </ac:spMkLst>
        </pc:spChg>
        <pc:spChg chg="mod">
          <ac:chgData name="Honey Funny" userId="4338458a21b77d3f" providerId="LiveId" clId="{F9E5DF71-7AF4-4CBE-BCD1-CB735B2B9743}" dt="2020-06-09T16:49:46.112" v="907" actId="20577"/>
          <ac:spMkLst>
            <pc:docMk/>
            <pc:sldMk cId="1659344561" sldId="286"/>
            <ac:spMk id="3" creationId="{96BBD313-BAAF-4AB7-9CE1-700EB87627F9}"/>
          </ac:spMkLst>
        </pc:spChg>
        <pc:spChg chg="mod">
          <ac:chgData name="Honey Funny" userId="4338458a21b77d3f" providerId="LiveId" clId="{F9E5DF71-7AF4-4CBE-BCD1-CB735B2B9743}" dt="2020-06-09T16:50:43.700" v="951" actId="20577"/>
          <ac:spMkLst>
            <pc:docMk/>
            <pc:sldMk cId="1659344561" sldId="286"/>
            <ac:spMk id="4" creationId="{39E6D184-BFA5-4ECB-8C81-A9DCBF5985E9}"/>
          </ac:spMkLst>
        </pc:spChg>
      </pc:sldChg>
      <pc:sldChg chg="modSp new mod">
        <pc:chgData name="Honey Funny" userId="4338458a21b77d3f" providerId="LiveId" clId="{F9E5DF71-7AF4-4CBE-BCD1-CB735B2B9743}" dt="2020-06-09T16:56:12.006" v="1033" actId="20577"/>
        <pc:sldMkLst>
          <pc:docMk/>
          <pc:sldMk cId="948754966" sldId="287"/>
        </pc:sldMkLst>
        <pc:spChg chg="mod">
          <ac:chgData name="Honey Funny" userId="4338458a21b77d3f" providerId="LiveId" clId="{F9E5DF71-7AF4-4CBE-BCD1-CB735B2B9743}" dt="2020-06-09T16:54:43.147" v="995" actId="20577"/>
          <ac:spMkLst>
            <pc:docMk/>
            <pc:sldMk cId="948754966" sldId="287"/>
            <ac:spMk id="2" creationId="{3299B4C7-D754-45DD-902C-CFECC87E9965}"/>
          </ac:spMkLst>
        </pc:spChg>
        <pc:spChg chg="mod">
          <ac:chgData name="Honey Funny" userId="4338458a21b77d3f" providerId="LiveId" clId="{F9E5DF71-7AF4-4CBE-BCD1-CB735B2B9743}" dt="2020-06-09T16:54:00.984" v="959" actId="20577"/>
          <ac:spMkLst>
            <pc:docMk/>
            <pc:sldMk cId="948754966" sldId="287"/>
            <ac:spMk id="3" creationId="{883991DD-9F74-4234-A108-FCAF385A7905}"/>
          </ac:spMkLst>
        </pc:spChg>
        <pc:spChg chg="mod">
          <ac:chgData name="Honey Funny" userId="4338458a21b77d3f" providerId="LiveId" clId="{F9E5DF71-7AF4-4CBE-BCD1-CB735B2B9743}" dt="2020-06-09T16:56:12.006" v="1033" actId="20577"/>
          <ac:spMkLst>
            <pc:docMk/>
            <pc:sldMk cId="948754966" sldId="287"/>
            <ac:spMk id="4" creationId="{C66A71A0-1774-4EA3-BECE-A94F14739FF2}"/>
          </ac:spMkLst>
        </pc:spChg>
      </pc:sldChg>
      <pc:sldChg chg="modSp new mod">
        <pc:chgData name="Honey Funny" userId="4338458a21b77d3f" providerId="LiveId" clId="{F9E5DF71-7AF4-4CBE-BCD1-CB735B2B9743}" dt="2020-06-09T17:00:53.358" v="1120" actId="20577"/>
        <pc:sldMkLst>
          <pc:docMk/>
          <pc:sldMk cId="3118034049" sldId="288"/>
        </pc:sldMkLst>
        <pc:spChg chg="mod">
          <ac:chgData name="Honey Funny" userId="4338458a21b77d3f" providerId="LiveId" clId="{F9E5DF71-7AF4-4CBE-BCD1-CB735B2B9743}" dt="2020-06-09T16:58:38.353" v="1080" actId="20577"/>
          <ac:spMkLst>
            <pc:docMk/>
            <pc:sldMk cId="3118034049" sldId="288"/>
            <ac:spMk id="2" creationId="{F574A2F7-878E-45B9-B876-96B5D5946C83}"/>
          </ac:spMkLst>
        </pc:spChg>
        <pc:spChg chg="mod">
          <ac:chgData name="Honey Funny" userId="4338458a21b77d3f" providerId="LiveId" clId="{F9E5DF71-7AF4-4CBE-BCD1-CB735B2B9743}" dt="2020-06-09T16:57:09.035" v="1042" actId="20577"/>
          <ac:spMkLst>
            <pc:docMk/>
            <pc:sldMk cId="3118034049" sldId="288"/>
            <ac:spMk id="3" creationId="{C8ABA208-0662-48AD-902B-CB25F0726618}"/>
          </ac:spMkLst>
        </pc:spChg>
        <pc:spChg chg="mod">
          <ac:chgData name="Honey Funny" userId="4338458a21b77d3f" providerId="LiveId" clId="{F9E5DF71-7AF4-4CBE-BCD1-CB735B2B9743}" dt="2020-06-09T17:00:53.358" v="1120" actId="20577"/>
          <ac:spMkLst>
            <pc:docMk/>
            <pc:sldMk cId="3118034049" sldId="288"/>
            <ac:spMk id="4" creationId="{2B324C9F-4E9B-4751-A4B4-B7D2F76C7492}"/>
          </ac:spMkLst>
        </pc:spChg>
      </pc:sldChg>
      <pc:sldChg chg="modSp new mod">
        <pc:chgData name="Honey Funny" userId="4338458a21b77d3f" providerId="LiveId" clId="{F9E5DF71-7AF4-4CBE-BCD1-CB735B2B9743}" dt="2020-06-09T17:04:01.578" v="1211" actId="20577"/>
        <pc:sldMkLst>
          <pc:docMk/>
          <pc:sldMk cId="4029310062" sldId="289"/>
        </pc:sldMkLst>
        <pc:spChg chg="mod">
          <ac:chgData name="Honey Funny" userId="4338458a21b77d3f" providerId="LiveId" clId="{F9E5DF71-7AF4-4CBE-BCD1-CB735B2B9743}" dt="2020-06-09T17:02:47.928" v="1168" actId="20577"/>
          <ac:spMkLst>
            <pc:docMk/>
            <pc:sldMk cId="4029310062" sldId="289"/>
            <ac:spMk id="2" creationId="{71B42B09-3E9A-460D-987E-A72D7DAE3550}"/>
          </ac:spMkLst>
        </pc:spChg>
        <pc:spChg chg="mod">
          <ac:chgData name="Honey Funny" userId="4338458a21b77d3f" providerId="LiveId" clId="{F9E5DF71-7AF4-4CBE-BCD1-CB735B2B9743}" dt="2020-06-09T17:02:57.400" v="1171" actId="20577"/>
          <ac:spMkLst>
            <pc:docMk/>
            <pc:sldMk cId="4029310062" sldId="289"/>
            <ac:spMk id="3" creationId="{0491432E-789E-458D-97F1-39E8DE1B851E}"/>
          </ac:spMkLst>
        </pc:spChg>
        <pc:spChg chg="mod">
          <ac:chgData name="Honey Funny" userId="4338458a21b77d3f" providerId="LiveId" clId="{F9E5DF71-7AF4-4CBE-BCD1-CB735B2B9743}" dt="2020-06-09T17:04:01.578" v="1211" actId="20577"/>
          <ac:spMkLst>
            <pc:docMk/>
            <pc:sldMk cId="4029310062" sldId="289"/>
            <ac:spMk id="4" creationId="{148253D6-2F70-4C58-A812-437A41DD8DE4}"/>
          </ac:spMkLst>
        </pc:spChg>
      </pc:sldChg>
      <pc:sldChg chg="modSp new mod">
        <pc:chgData name="Honey Funny" userId="4338458a21b77d3f" providerId="LiveId" clId="{F9E5DF71-7AF4-4CBE-BCD1-CB735B2B9743}" dt="2020-06-09T17:06:36.705" v="1328" actId="20577"/>
        <pc:sldMkLst>
          <pc:docMk/>
          <pc:sldMk cId="3879635081" sldId="290"/>
        </pc:sldMkLst>
        <pc:spChg chg="mod">
          <ac:chgData name="Honey Funny" userId="4338458a21b77d3f" providerId="LiveId" clId="{F9E5DF71-7AF4-4CBE-BCD1-CB735B2B9743}" dt="2020-06-09T17:05:36.520" v="1280" actId="20577"/>
          <ac:spMkLst>
            <pc:docMk/>
            <pc:sldMk cId="3879635081" sldId="290"/>
            <ac:spMk id="2" creationId="{F5BE9EC9-4B7C-4AE0-91E7-6D210CD50857}"/>
          </ac:spMkLst>
        </pc:spChg>
        <pc:spChg chg="mod">
          <ac:chgData name="Honey Funny" userId="4338458a21b77d3f" providerId="LiveId" clId="{F9E5DF71-7AF4-4CBE-BCD1-CB735B2B9743}" dt="2020-06-09T17:05:51.510" v="1283" actId="20577"/>
          <ac:spMkLst>
            <pc:docMk/>
            <pc:sldMk cId="3879635081" sldId="290"/>
            <ac:spMk id="3" creationId="{991BE845-D06E-4CB8-BC7B-11264F459D55}"/>
          </ac:spMkLst>
        </pc:spChg>
        <pc:spChg chg="mod">
          <ac:chgData name="Honey Funny" userId="4338458a21b77d3f" providerId="LiveId" clId="{F9E5DF71-7AF4-4CBE-BCD1-CB735B2B9743}" dt="2020-06-09T17:06:36.705" v="1328" actId="20577"/>
          <ac:spMkLst>
            <pc:docMk/>
            <pc:sldMk cId="3879635081" sldId="290"/>
            <ac:spMk id="4" creationId="{0F134BB9-C31E-4C4B-B67D-E89CA7DEBE39}"/>
          </ac:spMkLst>
        </pc:spChg>
      </pc:sldChg>
      <pc:sldChg chg="modSp new mod">
        <pc:chgData name="Honey Funny" userId="4338458a21b77d3f" providerId="LiveId" clId="{F9E5DF71-7AF4-4CBE-BCD1-CB735B2B9743}" dt="2020-06-09T17:11:00.555" v="1448" actId="20577"/>
        <pc:sldMkLst>
          <pc:docMk/>
          <pc:sldMk cId="2451290124" sldId="291"/>
        </pc:sldMkLst>
        <pc:spChg chg="mod">
          <ac:chgData name="Honey Funny" userId="4338458a21b77d3f" providerId="LiveId" clId="{F9E5DF71-7AF4-4CBE-BCD1-CB735B2B9743}" dt="2020-06-09T17:08:42.042" v="1373" actId="20577"/>
          <ac:spMkLst>
            <pc:docMk/>
            <pc:sldMk cId="2451290124" sldId="291"/>
            <ac:spMk id="2" creationId="{EEC54F07-4304-467E-8E84-AC5EA86390C6}"/>
          </ac:spMkLst>
        </pc:spChg>
        <pc:spChg chg="mod">
          <ac:chgData name="Honey Funny" userId="4338458a21b77d3f" providerId="LiveId" clId="{F9E5DF71-7AF4-4CBE-BCD1-CB735B2B9743}" dt="2020-06-09T17:10:07.081" v="1400" actId="20577"/>
          <ac:spMkLst>
            <pc:docMk/>
            <pc:sldMk cId="2451290124" sldId="291"/>
            <ac:spMk id="3" creationId="{70471268-96EB-4461-82FD-31410FFC5BE9}"/>
          </ac:spMkLst>
        </pc:spChg>
        <pc:spChg chg="mod">
          <ac:chgData name="Honey Funny" userId="4338458a21b77d3f" providerId="LiveId" clId="{F9E5DF71-7AF4-4CBE-BCD1-CB735B2B9743}" dt="2020-06-09T17:11:00.555" v="1448" actId="20577"/>
          <ac:spMkLst>
            <pc:docMk/>
            <pc:sldMk cId="2451290124" sldId="291"/>
            <ac:spMk id="4" creationId="{9D3AC6DE-30E2-411F-A12A-B6098909E9C6}"/>
          </ac:spMkLst>
        </pc:spChg>
      </pc:sldChg>
      <pc:sldChg chg="addSp delSp modSp new mod">
        <pc:chgData name="Honey Funny" userId="4338458a21b77d3f" providerId="LiveId" clId="{F9E5DF71-7AF4-4CBE-BCD1-CB735B2B9743}" dt="2020-06-09T17:14:45.273" v="1569" actId="20577"/>
        <pc:sldMkLst>
          <pc:docMk/>
          <pc:sldMk cId="2009539760" sldId="292"/>
        </pc:sldMkLst>
        <pc:spChg chg="mod">
          <ac:chgData name="Honey Funny" userId="4338458a21b77d3f" providerId="LiveId" clId="{F9E5DF71-7AF4-4CBE-BCD1-CB735B2B9743}" dt="2020-06-09T17:12:48.774" v="1518" actId="20577"/>
          <ac:spMkLst>
            <pc:docMk/>
            <pc:sldMk cId="2009539760" sldId="292"/>
            <ac:spMk id="2" creationId="{EE2503AA-B7F2-4439-8F8D-8FB6609EEEE0}"/>
          </ac:spMkLst>
        </pc:spChg>
        <pc:spChg chg="add del mod">
          <ac:chgData name="Honey Funny" userId="4338458a21b77d3f" providerId="LiveId" clId="{F9E5DF71-7AF4-4CBE-BCD1-CB735B2B9743}" dt="2020-06-09T17:11:46.969" v="1457" actId="20577"/>
          <ac:spMkLst>
            <pc:docMk/>
            <pc:sldMk cId="2009539760" sldId="292"/>
            <ac:spMk id="3" creationId="{CAE3B394-A0DB-4E21-AE1D-D24CD74AE4CB}"/>
          </ac:spMkLst>
        </pc:spChg>
        <pc:spChg chg="mod">
          <ac:chgData name="Honey Funny" userId="4338458a21b77d3f" providerId="LiveId" clId="{F9E5DF71-7AF4-4CBE-BCD1-CB735B2B9743}" dt="2020-06-09T17:14:45.273" v="1569" actId="20577"/>
          <ac:spMkLst>
            <pc:docMk/>
            <pc:sldMk cId="2009539760" sldId="292"/>
            <ac:spMk id="4" creationId="{073DE896-6815-48DF-A97F-2C96E97F3649}"/>
          </ac:spMkLst>
        </pc:spChg>
        <pc:spChg chg="add del mod">
          <ac:chgData name="Honey Funny" userId="4338458a21b77d3f" providerId="LiveId" clId="{F9E5DF71-7AF4-4CBE-BCD1-CB735B2B9743}" dt="2020-06-09T17:11:41.279" v="1452"/>
          <ac:spMkLst>
            <pc:docMk/>
            <pc:sldMk cId="2009539760" sldId="292"/>
            <ac:spMk id="5" creationId="{833C5C01-378B-4D6F-B04B-8A4061316DF9}"/>
          </ac:spMkLst>
        </pc:spChg>
        <pc:spChg chg="add del mod">
          <ac:chgData name="Honey Funny" userId="4338458a21b77d3f" providerId="LiveId" clId="{F9E5DF71-7AF4-4CBE-BCD1-CB735B2B9743}" dt="2020-06-09T17:11:43.211" v="1454"/>
          <ac:spMkLst>
            <pc:docMk/>
            <pc:sldMk cId="2009539760" sldId="292"/>
            <ac:spMk id="6" creationId="{DEA4CF93-AE80-4202-9CCF-86EEA4CDD3F2}"/>
          </ac:spMkLst>
        </pc:spChg>
      </pc:sldChg>
      <pc:sldChg chg="modSp new mod">
        <pc:chgData name="Honey Funny" userId="4338458a21b77d3f" providerId="LiveId" clId="{F9E5DF71-7AF4-4CBE-BCD1-CB735B2B9743}" dt="2020-06-09T17:17:38.553" v="1640"/>
        <pc:sldMkLst>
          <pc:docMk/>
          <pc:sldMk cId="3505261740" sldId="293"/>
        </pc:sldMkLst>
        <pc:spChg chg="mod">
          <ac:chgData name="Honey Funny" userId="4338458a21b77d3f" providerId="LiveId" clId="{F9E5DF71-7AF4-4CBE-BCD1-CB735B2B9743}" dt="2020-06-09T17:17:38.553" v="1640"/>
          <ac:spMkLst>
            <pc:docMk/>
            <pc:sldMk cId="3505261740" sldId="293"/>
            <ac:spMk id="2" creationId="{A6CFB417-0973-4790-8272-BA29D7ECD5EF}"/>
          </ac:spMkLst>
        </pc:spChg>
      </pc:sldChg>
      <pc:sldChg chg="add ord">
        <pc:chgData name="Honey Funny" userId="4338458a21b77d3f" providerId="LiveId" clId="{F9E5DF71-7AF4-4CBE-BCD1-CB735B2B9743}" dt="2020-06-09T17:17:53.201" v="1643"/>
        <pc:sldMkLst>
          <pc:docMk/>
          <pc:sldMk cId="710257962" sldId="294"/>
        </pc:sldMkLst>
      </pc:sldChg>
      <pc:sldChg chg="add ord">
        <pc:chgData name="Honey Funny" userId="4338458a21b77d3f" providerId="LiveId" clId="{F9E5DF71-7AF4-4CBE-BCD1-CB735B2B9743}" dt="2020-06-09T17:17:53.201" v="1643"/>
        <pc:sldMkLst>
          <pc:docMk/>
          <pc:sldMk cId="1609794308" sldId="295"/>
        </pc:sldMkLst>
      </pc:sldChg>
      <pc:sldChg chg="add ord">
        <pc:chgData name="Honey Funny" userId="4338458a21b77d3f" providerId="LiveId" clId="{F9E5DF71-7AF4-4CBE-BCD1-CB735B2B9743}" dt="2020-06-09T17:17:53.201" v="1643"/>
        <pc:sldMkLst>
          <pc:docMk/>
          <pc:sldMk cId="180585827" sldId="296"/>
        </pc:sldMkLst>
      </pc:sldChg>
      <pc:sldChg chg="add ord">
        <pc:chgData name="Honey Funny" userId="4338458a21b77d3f" providerId="LiveId" clId="{F9E5DF71-7AF4-4CBE-BCD1-CB735B2B9743}" dt="2020-06-09T17:17:53.201" v="1643"/>
        <pc:sldMkLst>
          <pc:docMk/>
          <pc:sldMk cId="1691754453" sldId="297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3328504791" sldId="298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561284192" sldId="299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3337286606" sldId="300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1562629498" sldId="301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1024175086" sldId="302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904804790" sldId="303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1877141277" sldId="304"/>
        </pc:sldMkLst>
      </pc:sldChg>
      <pc:sldChg chg="add">
        <pc:chgData name="Honey Funny" userId="4338458a21b77d3f" providerId="LiveId" clId="{F9E5DF71-7AF4-4CBE-BCD1-CB735B2B9743}" dt="2020-06-09T17:19:48.170" v="1644"/>
        <pc:sldMkLst>
          <pc:docMk/>
          <pc:sldMk cId="3562246830" sldId="30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47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16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15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08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55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00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10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81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96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442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6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0508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0BC18-EDD2-4380-B0B4-6E89DB0F4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هَـــل أطـــرُقُ بـــابَـــــكَ؟!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47988-836B-4F2C-9E12-D5AA1C0620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Can I Still Knock on Your Door?!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BDC3F7-439D-4DAC-B02A-C1BC1EB839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Hal ‛</a:t>
            </a:r>
            <a:r>
              <a:rPr lang="en-US" dirty="0" err="1"/>
              <a:t>Aṭruqu</a:t>
            </a:r>
            <a:r>
              <a:rPr lang="en-US" dirty="0"/>
              <a:t> </a:t>
            </a:r>
            <a:r>
              <a:rPr lang="en-US" dirty="0" err="1"/>
              <a:t>Bābaka</a:t>
            </a:r>
            <a:r>
              <a:rPr lang="en-US" dirty="0"/>
              <a:t>?!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E21FD57-4648-52DE-4D28-D7E777B2AA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Manal Samir Fareed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7589FB4E-AAB6-F12F-ECF4-0B05D92EA7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Manal Samir Fareed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B25CD7EA-4551-7B20-EFC0-6E030F42E1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منال </a:t>
            </a:r>
            <a:r>
              <a:rPr lang="ar-KW"/>
              <a:t>سمير فريد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0BC18-EDD2-4380-B0B4-6E89DB0F4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هَـــل أطـــرُقُ بــابَـــكَ </a:t>
            </a:r>
            <a:br>
              <a:rPr lang="ar-KW" dirty="0"/>
            </a:br>
            <a:r>
              <a:rPr lang="ar-KW" dirty="0"/>
              <a:t>بَــعــدَ الــضَّـيــاعِ الــكُـــلِّــــيّ؟!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47988-836B-4F2C-9E12-D5AA1C0620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Can I still knock on Your door after all is lost?!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BDC3F7-439D-4DAC-B02A-C1BC1EB839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‛</a:t>
            </a:r>
            <a:r>
              <a:rPr lang="en-US" dirty="0" err="1"/>
              <a:t>Aṭruqu</a:t>
            </a:r>
            <a:r>
              <a:rPr lang="en-US" dirty="0"/>
              <a:t> </a:t>
            </a:r>
            <a:r>
              <a:rPr lang="en-US" dirty="0" err="1"/>
              <a:t>Bābaka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Baʻda</a:t>
            </a:r>
            <a:r>
              <a:rPr lang="en-US" dirty="0"/>
              <a:t> </a:t>
            </a:r>
            <a:r>
              <a:rPr lang="en-US" dirty="0" err="1"/>
              <a:t>Ḍḍayāʻel</a:t>
            </a:r>
            <a:r>
              <a:rPr lang="en-US" dirty="0"/>
              <a:t> </a:t>
            </a:r>
            <a:r>
              <a:rPr lang="en-US" dirty="0" err="1"/>
              <a:t>Kulliy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102362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0BC18-EDD2-4380-B0B4-6E89DB0F4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 وَيَـــصــلُـــحُ أن أقـــتَـــرِبَ </a:t>
            </a:r>
            <a:br>
              <a:rPr lang="ar-KW" dirty="0"/>
            </a:br>
            <a:r>
              <a:rPr lang="ar-KW" dirty="0"/>
              <a:t>إِلَـــيْــــكَ بِـــذُلِّـــــي؟!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47988-836B-4F2C-9E12-D5AA1C0620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Or is it still acceptable to come closer </a:t>
            </a:r>
            <a:br>
              <a:rPr lang="en-US" dirty="0"/>
            </a:br>
            <a:r>
              <a:rPr lang="en-US" dirty="0"/>
              <a:t>to You with may all humiliation?!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BDC3F7-439D-4DAC-B02A-C1BC1EB839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 </a:t>
            </a:r>
            <a:r>
              <a:rPr lang="en-US" dirty="0" err="1"/>
              <a:t>waYaṣluḥu</a:t>
            </a:r>
            <a:r>
              <a:rPr lang="en-US" dirty="0"/>
              <a:t> ‛An ‛</a:t>
            </a:r>
            <a:r>
              <a:rPr lang="en-US" dirty="0" err="1"/>
              <a:t>Aqtariba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biDhullī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422432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A4A08-9721-4BA0-81E4-C094B8ADA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ضَــيَّــعــتُ أنــا فَــرحَــتــي مِــنِّــي بِــجَــهـــلــــــي!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5A195C-6118-4EC8-B9BD-57E9DD2719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lost my joy out of my ignorance!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DD6F9-4AED-4403-BBEA-F78D3991B9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Ḍayyaʻtu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Farḥatī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 </a:t>
            </a:r>
            <a:r>
              <a:rPr lang="en-US" dirty="0" err="1"/>
              <a:t>biJahlī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9012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A4A08-9721-4BA0-81E4-C094B8ADA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قَـــد كُــنــتَ حَـبـيـبـــي وَخِـلِّـــي </a:t>
            </a:r>
            <a:br>
              <a:rPr lang="ar-KW" dirty="0"/>
            </a:br>
            <a:r>
              <a:rPr lang="ar-KW" dirty="0"/>
              <a:t>أَنــتَ بَــل أَهــلــــــي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5A195C-6118-4EC8-B9BD-57E9DD2719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were my love, my companion, </a:t>
            </a:r>
            <a:br>
              <a:rPr lang="en-US" dirty="0"/>
            </a:br>
            <a:r>
              <a:rPr lang="en-US" dirty="0"/>
              <a:t>even my own family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DD6F9-4AED-4403-BBEA-F78D3991B9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Kunta </a:t>
            </a:r>
            <a:r>
              <a:rPr lang="en-US" dirty="0" err="1"/>
              <a:t>Ḥabībī</a:t>
            </a:r>
            <a:r>
              <a:rPr lang="en-US" dirty="0"/>
              <a:t> </a:t>
            </a:r>
            <a:r>
              <a:rPr lang="en-US" dirty="0" err="1"/>
              <a:t>waKhillī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Bal ‛</a:t>
            </a:r>
            <a:r>
              <a:rPr lang="en-US" dirty="0" err="1"/>
              <a:t>Ahlī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3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0D374-148F-476E-BE44-C72A546A3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وَتَـــرَكــتُــكَ لــكِــنِّـــي أَعـــودُ فَــتَـــرحَـمــنــــي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87D2D-A7A1-4158-82EE-B1B60FA3F9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wandered away from You, </a:t>
            </a:r>
            <a:br>
              <a:rPr lang="en-US" dirty="0"/>
            </a:br>
            <a:r>
              <a:rPr lang="en-US" dirty="0"/>
              <a:t>but now I come back to show me mercy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CB2BD-AFCB-4F7E-8860-52878F8D51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waTaraktuka</a:t>
            </a:r>
            <a:r>
              <a:rPr lang="en-US" dirty="0"/>
              <a:t> </a:t>
            </a:r>
            <a:r>
              <a:rPr lang="en-US" dirty="0" err="1"/>
              <a:t>Lākinnī</a:t>
            </a:r>
            <a:r>
              <a:rPr lang="en-US" dirty="0"/>
              <a:t> ‛</a:t>
            </a:r>
            <a:r>
              <a:rPr lang="en-US" dirty="0" err="1"/>
              <a:t>Aʻūdu</a:t>
            </a:r>
            <a:r>
              <a:rPr lang="en-US" dirty="0"/>
              <a:t> </a:t>
            </a:r>
            <a:r>
              <a:rPr lang="en-US" dirty="0" err="1"/>
              <a:t>faTarḥamnī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78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DF131-60EC-48F3-AE9D-22859D46A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وَلا بِــيَـــدَيَّ إلاّ الـــوَعـــدُ </a:t>
            </a:r>
            <a:br>
              <a:rPr lang="ar-KW" dirty="0"/>
            </a:br>
            <a:r>
              <a:rPr lang="ar-KW" dirty="0"/>
              <a:t>لِــيَــســتُـــرَنــــــي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BBD313-BAAF-4AB7-9CE1-700EB87627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only hold-on to Your promise to cover my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E6D184-BFA5-4ECB-8C81-A9DCBF5985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biYadayya</a:t>
            </a:r>
            <a:r>
              <a:rPr lang="en-US" dirty="0"/>
              <a:t> ‛</a:t>
            </a:r>
            <a:r>
              <a:rPr lang="en-US" dirty="0" err="1"/>
              <a:t>Ellāl</a:t>
            </a:r>
            <a:r>
              <a:rPr lang="en-US" dirty="0"/>
              <a:t> </a:t>
            </a:r>
            <a:r>
              <a:rPr lang="en-US" dirty="0" err="1"/>
              <a:t>Waʻdu</a:t>
            </a:r>
            <a:r>
              <a:rPr lang="en-US" dirty="0"/>
              <a:t> </a:t>
            </a:r>
            <a:r>
              <a:rPr lang="en-US" dirty="0" err="1"/>
              <a:t>liYasturanī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34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9B4C7-D754-45DD-902C-CFECC87E9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وَالــقــلــبُ بِــأَحـشــائــي يُــنـاديــــكَ: أَجـبِـــرنــــي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3991DD-9F74-4234-A108-FCAF385A79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heart inside screams: HEAL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6A71A0-1774-4EA3-BECE-A94F14739F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walQalbu</a:t>
            </a:r>
            <a:r>
              <a:rPr lang="en-US" dirty="0"/>
              <a:t> </a:t>
            </a:r>
            <a:r>
              <a:rPr lang="en-US" dirty="0" err="1"/>
              <a:t>bi‛Aḥshā‛ī</a:t>
            </a:r>
            <a:r>
              <a:rPr lang="en-US" dirty="0"/>
              <a:t> </a:t>
            </a:r>
            <a:r>
              <a:rPr lang="en-US" dirty="0" err="1"/>
              <a:t>Yunādīka</a:t>
            </a:r>
            <a:r>
              <a:rPr lang="en-US" dirty="0"/>
              <a:t>: ‛</a:t>
            </a:r>
            <a:r>
              <a:rPr lang="en-US" dirty="0" err="1"/>
              <a:t>Ajbernī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75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4A2F7-878E-45B9-B876-96B5D5946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أشــتــاقُ لِــحُــضــنِ الآبِ </a:t>
            </a:r>
            <a:br>
              <a:rPr lang="ar-KW" dirty="0"/>
            </a:br>
            <a:r>
              <a:rPr lang="ar-KW" dirty="0"/>
              <a:t>وَعَــطــفُـــهُ يَــقــبَــلُــنـــــي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ABA208-0662-48AD-902B-CB25F07266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long for the embrace of the Father, </a:t>
            </a:r>
            <a:br>
              <a:rPr lang="en-US" dirty="0"/>
            </a:br>
            <a:r>
              <a:rPr lang="en-US" dirty="0"/>
              <a:t>and his kindness to accept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24C9F-4E9B-4751-A4B4-B7D2F76C74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Ashtāqu</a:t>
            </a:r>
            <a:r>
              <a:rPr lang="en-US" dirty="0"/>
              <a:t> </a:t>
            </a:r>
            <a:r>
              <a:rPr lang="en-US" dirty="0" err="1"/>
              <a:t>liḤuḍnel</a:t>
            </a:r>
            <a:r>
              <a:rPr lang="en-US" dirty="0"/>
              <a:t> ‛</a:t>
            </a:r>
            <a:r>
              <a:rPr lang="en-US" dirty="0" err="1"/>
              <a:t>Ābi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waʻAṭfuhu</a:t>
            </a:r>
            <a:r>
              <a:rPr lang="en-US" dirty="0"/>
              <a:t> </a:t>
            </a:r>
            <a:r>
              <a:rPr lang="en-US" dirty="0" err="1"/>
              <a:t>Yaqbalunī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03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42B09-3E9A-460D-987E-A72D7DAE3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جَــمِّـلــنــي فَــقُــبْـحــي قَـــد ذَهَـــبَ </a:t>
            </a:r>
            <a:br>
              <a:rPr lang="ar-KW" dirty="0"/>
            </a:br>
            <a:r>
              <a:rPr lang="ar-KW" dirty="0"/>
              <a:t>حَــتَّــى الأَحـــشــــــاء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91432E-789E-458D-97F1-39E8DE1B85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Beautify me, my ugliness have reached deep inside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8253D6-2F70-4C58-A812-437A41DD8D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Jammelnī</a:t>
            </a:r>
            <a:r>
              <a:rPr lang="en-US" dirty="0"/>
              <a:t> </a:t>
            </a:r>
            <a:r>
              <a:rPr lang="en-US" dirty="0" err="1"/>
              <a:t>faQubḥī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Dhahaba</a:t>
            </a:r>
            <a:r>
              <a:rPr lang="en-US" dirty="0"/>
              <a:t> </a:t>
            </a:r>
            <a:r>
              <a:rPr lang="en-US" dirty="0" err="1"/>
              <a:t>Ḥattāl</a:t>
            </a:r>
            <a:r>
              <a:rPr lang="en-US" dirty="0"/>
              <a:t> ‛</a:t>
            </a:r>
            <a:r>
              <a:rPr lang="en-US" dirty="0" err="1"/>
              <a:t>Aḥshā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402931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E9EC9-4B7C-4AE0-91E7-6D210CD50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وَسَـــوادُ الــلَّــيـــلِ تَــسَـــرَّبَ فِـــيَّ </a:t>
            </a:r>
            <a:br>
              <a:rPr lang="ar-KW" dirty="0"/>
            </a:br>
            <a:r>
              <a:rPr lang="ar-KW" dirty="0"/>
              <a:t>انـتَــشَـــرَ الــــدَّاء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1BE845-D06E-4CB8-BC7B-11264F459D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darkness of night has sunk in, </a:t>
            </a:r>
            <a:br>
              <a:rPr lang="en-US" dirty="0"/>
            </a:br>
            <a:r>
              <a:rPr lang="en-US" dirty="0"/>
              <a:t>the disease has spread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134BB9-C31E-4C4B-B67D-E89CA7DEBE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waSawādul</a:t>
            </a:r>
            <a:r>
              <a:rPr lang="en-US" dirty="0"/>
              <a:t> </a:t>
            </a:r>
            <a:r>
              <a:rPr lang="en-US" dirty="0" err="1"/>
              <a:t>Layli</a:t>
            </a:r>
            <a:r>
              <a:rPr lang="en-US" dirty="0"/>
              <a:t> </a:t>
            </a:r>
            <a:r>
              <a:rPr lang="en-US" dirty="0" err="1"/>
              <a:t>Tasarraba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</a:t>
            </a:r>
            <a:r>
              <a:rPr lang="en-US" dirty="0" err="1"/>
              <a:t>Entashara</a:t>
            </a:r>
            <a:r>
              <a:rPr lang="en-US" dirty="0"/>
              <a:t> </a:t>
            </a:r>
            <a:r>
              <a:rPr lang="en-US" dirty="0" err="1"/>
              <a:t>Ddā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87963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54F07-4304-467E-8E84-AC5EA8639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أَشــتــاقُ لِــخــالِــقٍ مِــن عَـــدَمٍ </a:t>
            </a:r>
            <a:br>
              <a:rPr lang="ar-KW" dirty="0"/>
            </a:br>
            <a:r>
              <a:rPr lang="ar-KW" dirty="0"/>
              <a:t>يَــدْعـــو الأَشــيــــاء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471268-96EB-4461-82FD-31410FFC5B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yearn for a Creator, </a:t>
            </a:r>
            <a:br>
              <a:rPr lang="en-US" dirty="0"/>
            </a:br>
            <a:r>
              <a:rPr lang="en-US" dirty="0"/>
              <a:t>Who creates things from nothing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3AC6DE-30E2-411F-A12A-B6098909E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Ashtāqu</a:t>
            </a:r>
            <a:r>
              <a:rPr lang="en-US" dirty="0"/>
              <a:t> </a:t>
            </a:r>
            <a:r>
              <a:rPr lang="en-US" dirty="0" err="1"/>
              <a:t>liKhāliqen</a:t>
            </a:r>
            <a:r>
              <a:rPr lang="en-US" dirty="0"/>
              <a:t> Min </a:t>
            </a:r>
            <a:r>
              <a:rPr lang="en-US" dirty="0" err="1"/>
              <a:t>ʻAdamin</a:t>
            </a:r>
            <a:r>
              <a:rPr lang="en-US" dirty="0"/>
              <a:t> </a:t>
            </a:r>
            <a:r>
              <a:rPr lang="en-US" dirty="0" err="1"/>
              <a:t>Yadʻūl</a:t>
            </a:r>
            <a:r>
              <a:rPr lang="en-US" dirty="0"/>
              <a:t> ‛</a:t>
            </a:r>
            <a:r>
              <a:rPr lang="en-US" dirty="0" err="1"/>
              <a:t>Ashyā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45129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503AA-B7F2-4439-8F8D-8FB6609EE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فَــيُــغَــيِّـــرَ قَــلــبــي وَيُــلْــبِــسَــنــي </a:t>
            </a:r>
            <a:br>
              <a:rPr lang="ar-KW" dirty="0"/>
            </a:br>
            <a:r>
              <a:rPr lang="ar-KW" dirty="0"/>
              <a:t>حُــلَـــلًا بَــيــضـــــاء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E3B394-A0DB-4E21-AE1D-D24CD74AE4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Who changes my heart, </a:t>
            </a:r>
            <a:br>
              <a:rPr lang="en-US" dirty="0"/>
            </a:br>
            <a:r>
              <a:rPr lang="en-US" dirty="0"/>
              <a:t>and dresses me in white clothes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3DE896-6815-48DF-A97F-2C96E97F36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faYughayyera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waYulbisanī</a:t>
            </a:r>
            <a:r>
              <a:rPr lang="en-US" dirty="0"/>
              <a:t> </a:t>
            </a:r>
            <a:r>
              <a:rPr lang="en-US" dirty="0" err="1"/>
              <a:t>Ḥulalan</a:t>
            </a:r>
            <a:r>
              <a:rPr lang="en-US" dirty="0"/>
              <a:t> </a:t>
            </a:r>
            <a:r>
              <a:rPr lang="en-US" dirty="0" err="1"/>
              <a:t>Bayḍā</a:t>
            </a:r>
            <a:r>
              <a:rPr lang="en-US" dirty="0"/>
              <a:t>‛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068991-6CE7-CA6B-911D-3D03DEB913DE}"/>
              </a:ext>
            </a:extLst>
          </p:cNvPr>
          <p:cNvSpPr txBox="1"/>
          <p:nvPr/>
        </p:nvSpPr>
        <p:spPr>
          <a:xfrm>
            <a:off x="2803635" y="3289003"/>
            <a:ext cx="63640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ʻ</a:t>
            </a:r>
          </a:p>
        </p:txBody>
      </p:sp>
    </p:spTree>
    <p:extLst>
      <p:ext uri="{BB962C8B-B14F-4D97-AF65-F5344CB8AC3E}">
        <p14:creationId xmlns:p14="http://schemas.microsoft.com/office/powerpoint/2010/main" val="200953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82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‛000 - Hymns Template (NFGM BG 94^1)</Template>
  <TotalTime>142</TotalTime>
  <Words>362</Words>
  <Application>Microsoft Office PowerPoint</Application>
  <PresentationFormat>Widescreen</PresentationFormat>
  <Paragraphs>46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Times New Roman</vt:lpstr>
      <vt:lpstr>Calibri</vt:lpstr>
      <vt:lpstr>Calibri Light</vt:lpstr>
      <vt:lpstr>Arial</vt:lpstr>
      <vt:lpstr>5_Office Theme</vt:lpstr>
      <vt:lpstr>هَـــل أطـــرُقُ بـــابَـــــكَ؟!</vt:lpstr>
      <vt:lpstr>هَـــل أطـــرُقُ بــابَـــكَ  بَــعــدَ الــضَّـيــاعِ الــكُـــلِّــــيّ؟!</vt:lpstr>
      <vt:lpstr>أَ وَيَـــصــلُـــحُ أن أقـــتَـــرِبَ  إِلَـــيْــــكَ بِـــذُلِّـــــي؟!</vt:lpstr>
      <vt:lpstr>ضَــيَّــعــتُ أنــا فَــرحَــتــي مِــنِّــي بِــجَــهـــلــــــي!</vt:lpstr>
      <vt:lpstr>قَـــد كُــنــتَ حَـبـيـبـــي وَخِـلِّـــي  أَنــتَ بَــل أَهــلــــــي</vt:lpstr>
      <vt:lpstr>وَتَـــرَكــتُــكَ لــكِــنِّـــي أَعـــودُ فَــتَـــرحَـمــنــــي</vt:lpstr>
      <vt:lpstr>وَلا بِــيَـــدَيَّ إلاّ الـــوَعـــدُ  لِــيَــســتُـــرَنــــــي</vt:lpstr>
      <vt:lpstr>وَالــقــلــبُ بِــأَحـشــائــي يُــنـاديــــكَ: أَجـبِـــرنــــي</vt:lpstr>
      <vt:lpstr>أشــتــاقُ لِــحُــضــنِ الآبِ  وَعَــطــفُـــهُ يَــقــبَــلُــنـــــي</vt:lpstr>
      <vt:lpstr>جَــمِّـلــنــي فَــقُــبْـحــي قَـــد ذَهَـــبَ  حَــتَّــى الأَحـــشــــــاء</vt:lpstr>
      <vt:lpstr>وَسَـــوادُ الــلَّــيـــلِ تَــسَـــرَّبَ فِـــيَّ  انـتَــشَـــرَ الــــدَّاء</vt:lpstr>
      <vt:lpstr>أَشــتــاقُ لِــخــالِــقٍ مِــن عَـــدَمٍ  يَــدْعـــو الأَشــيــــاء</vt:lpstr>
      <vt:lpstr>فَــيُــغَــيِّـــرَ قَــلــبــي وَيُــلْــبِــسَــنــي  حُــلَـــلًا بَــيــضـــــاء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 ‛Aṭruqu Bābaka - هل أطرق بابك</dc:title>
  <dc:subject/>
  <dc:creator>Nizart</dc:creator>
  <cp:keywords>Better Life Team - الحياة الأفضل</cp:keywords>
  <cp:lastModifiedBy>Pascale Hage</cp:lastModifiedBy>
  <cp:revision>19</cp:revision>
  <dcterms:created xsi:type="dcterms:W3CDTF">2020-06-09T13:05:57Z</dcterms:created>
  <dcterms:modified xsi:type="dcterms:W3CDTF">2025-04-18T16:34:23Z</dcterms:modified>
  <cp:category/>
</cp:coreProperties>
</file>