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55" r:id="rId1"/>
  </p:sldMasterIdLst>
  <p:notesMasterIdLst>
    <p:notesMasterId r:id="rId24"/>
  </p:notesMasterIdLst>
  <p:handoutMasterIdLst>
    <p:handoutMasterId r:id="rId25"/>
  </p:handoutMasterIdLst>
  <p:sldIdLst>
    <p:sldId id="256" r:id="rId2"/>
    <p:sldId id="257" r:id="rId3"/>
    <p:sldId id="277" r:id="rId4"/>
    <p:sldId id="258" r:id="rId5"/>
    <p:sldId id="278" r:id="rId6"/>
    <p:sldId id="259" r:id="rId7"/>
    <p:sldId id="279" r:id="rId8"/>
    <p:sldId id="260" r:id="rId9"/>
    <p:sldId id="280" r:id="rId10"/>
    <p:sldId id="293" r:id="rId11"/>
    <p:sldId id="294" r:id="rId12"/>
    <p:sldId id="295" r:id="rId13"/>
    <p:sldId id="296" r:id="rId14"/>
    <p:sldId id="261" r:id="rId15"/>
    <p:sldId id="289" r:id="rId16"/>
    <p:sldId id="291" r:id="rId17"/>
    <p:sldId id="292" r:id="rId18"/>
    <p:sldId id="297" r:id="rId19"/>
    <p:sldId id="298" r:id="rId20"/>
    <p:sldId id="299" r:id="rId21"/>
    <p:sldId id="300" r:id="rId22"/>
    <p:sldId id="301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63" autoAdjust="0"/>
    <p:restoredTop sz="94712"/>
  </p:normalViewPr>
  <p:slideViewPr>
    <p:cSldViewPr snapToGrid="0" snapToObjects="1">
      <p:cViewPr varScale="1">
        <p:scale>
          <a:sx n="107" d="100"/>
          <a:sy n="107" d="100"/>
        </p:scale>
        <p:origin x="876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userId="4338458a21b77d3f" providerId="LiveId" clId="{FF84CB5E-BB4A-4669-887B-A9E4D8775F53}"/>
    <pc:docChg chg="custSel modSld">
      <pc:chgData name="" userId="4338458a21b77d3f" providerId="LiveId" clId="{FF84CB5E-BB4A-4669-887B-A9E4D8775F53}" dt="2022-04-08T15:13:59.910" v="151" actId="20577"/>
      <pc:docMkLst>
        <pc:docMk/>
      </pc:docMkLst>
      <pc:sldChg chg="modSp">
        <pc:chgData name="" userId="4338458a21b77d3f" providerId="LiveId" clId="{FF84CB5E-BB4A-4669-887B-A9E4D8775F53}" dt="2022-04-08T15:09:31.615" v="118" actId="207"/>
        <pc:sldMkLst>
          <pc:docMk/>
          <pc:sldMk cId="707032664" sldId="256"/>
        </pc:sldMkLst>
        <pc:spChg chg="mod">
          <ac:chgData name="" userId="4338458a21b77d3f" providerId="LiveId" clId="{FF84CB5E-BB4A-4669-887B-A9E4D8775F53}" dt="2022-04-08T15:09:31.615" v="118" actId="207"/>
          <ac:spMkLst>
            <pc:docMk/>
            <pc:sldMk cId="707032664" sldId="256"/>
            <ac:spMk id="10" creationId="{00000000-0000-0000-0000-000000000000}"/>
          </ac:spMkLst>
        </pc:spChg>
        <pc:spChg chg="mod">
          <ac:chgData name="" userId="4338458a21b77d3f" providerId="LiveId" clId="{FF84CB5E-BB4A-4669-887B-A9E4D8775F53}" dt="2022-04-08T15:09:27.483" v="117" actId="113"/>
          <ac:spMkLst>
            <pc:docMk/>
            <pc:sldMk cId="707032664" sldId="256"/>
            <ac:spMk id="11" creationId="{00000000-0000-0000-0000-000000000000}"/>
          </ac:spMkLst>
        </pc:spChg>
      </pc:sldChg>
      <pc:sldChg chg="modSp">
        <pc:chgData name="" userId="4338458a21b77d3f" providerId="LiveId" clId="{FF84CB5E-BB4A-4669-887B-A9E4D8775F53}" dt="2022-04-08T15:11:11.790" v="128" actId="20577"/>
        <pc:sldMkLst>
          <pc:docMk/>
          <pc:sldMk cId="3509903195" sldId="257"/>
        </pc:sldMkLst>
        <pc:spChg chg="mod">
          <ac:chgData name="" userId="4338458a21b77d3f" providerId="LiveId" clId="{FF84CB5E-BB4A-4669-887B-A9E4D8775F53}" dt="2022-04-08T15:11:11.790" v="128" actId="20577"/>
          <ac:spMkLst>
            <pc:docMk/>
            <pc:sldMk cId="3509903195" sldId="257"/>
            <ac:spMk id="2" creationId="{00000000-0000-0000-0000-000000000000}"/>
          </ac:spMkLst>
        </pc:spChg>
        <pc:spChg chg="mod">
          <ac:chgData name="" userId="4338458a21b77d3f" providerId="LiveId" clId="{FF84CB5E-BB4A-4669-887B-A9E4D8775F53}" dt="2022-04-08T15:09:14.264" v="58" actId="27636"/>
          <ac:spMkLst>
            <pc:docMk/>
            <pc:sldMk cId="3509903195" sldId="257"/>
            <ac:spMk id="3" creationId="{00000000-0000-0000-0000-000000000000}"/>
          </ac:spMkLst>
        </pc:spChg>
        <pc:spChg chg="mod">
          <ac:chgData name="" userId="4338458a21b77d3f" providerId="LiveId" clId="{FF84CB5E-BB4A-4669-887B-A9E4D8775F53}" dt="2022-04-08T15:09:14.279" v="59" actId="27636"/>
          <ac:spMkLst>
            <pc:docMk/>
            <pc:sldMk cId="3509903195" sldId="257"/>
            <ac:spMk id="4" creationId="{00000000-0000-0000-0000-000000000000}"/>
          </ac:spMkLst>
        </pc:spChg>
      </pc:sldChg>
      <pc:sldChg chg="modSp">
        <pc:chgData name="" userId="4338458a21b77d3f" providerId="LiveId" clId="{FF84CB5E-BB4A-4669-887B-A9E4D8775F53}" dt="2022-04-08T15:10:08.828" v="120" actId="20577"/>
        <pc:sldMkLst>
          <pc:docMk/>
          <pc:sldMk cId="2777805259" sldId="258"/>
        </pc:sldMkLst>
        <pc:spChg chg="mod">
          <ac:chgData name="" userId="4338458a21b77d3f" providerId="LiveId" clId="{FF84CB5E-BB4A-4669-887B-A9E4D8775F53}" dt="2022-04-08T15:10:08.828" v="120" actId="20577"/>
          <ac:spMkLst>
            <pc:docMk/>
            <pc:sldMk cId="2777805259" sldId="258"/>
            <ac:spMk id="2" creationId="{00000000-0000-0000-0000-000000000000}"/>
          </ac:spMkLst>
        </pc:spChg>
        <pc:spChg chg="mod">
          <ac:chgData name="" userId="4338458a21b77d3f" providerId="LiveId" clId="{FF84CB5E-BB4A-4669-887B-A9E4D8775F53}" dt="2022-04-08T15:09:14.317" v="64" actId="27636"/>
          <ac:spMkLst>
            <pc:docMk/>
            <pc:sldMk cId="2777805259" sldId="258"/>
            <ac:spMk id="3" creationId="{00000000-0000-0000-0000-000000000000}"/>
          </ac:spMkLst>
        </pc:spChg>
        <pc:spChg chg="mod">
          <ac:chgData name="" userId="4338458a21b77d3f" providerId="LiveId" clId="{FF84CB5E-BB4A-4669-887B-A9E4D8775F53}" dt="2022-04-08T15:09:14.317" v="65" actId="27636"/>
          <ac:spMkLst>
            <pc:docMk/>
            <pc:sldMk cId="2777805259" sldId="258"/>
            <ac:spMk id="4" creationId="{00000000-0000-0000-0000-000000000000}"/>
          </ac:spMkLst>
        </pc:spChg>
      </pc:sldChg>
      <pc:sldChg chg="modSp">
        <pc:chgData name="" userId="4338458a21b77d3f" providerId="LiveId" clId="{FF84CB5E-BB4A-4669-887B-A9E4D8775F53}" dt="2022-04-08T15:10:28.068" v="122" actId="20577"/>
        <pc:sldMkLst>
          <pc:docMk/>
          <pc:sldMk cId="3846787104" sldId="259"/>
        </pc:sldMkLst>
        <pc:spChg chg="mod">
          <ac:chgData name="" userId="4338458a21b77d3f" providerId="LiveId" clId="{FF84CB5E-BB4A-4669-887B-A9E4D8775F53}" dt="2022-04-08T15:10:28.068" v="122" actId="20577"/>
          <ac:spMkLst>
            <pc:docMk/>
            <pc:sldMk cId="3846787104" sldId="259"/>
            <ac:spMk id="2" creationId="{00000000-0000-0000-0000-000000000000}"/>
          </ac:spMkLst>
        </pc:spChg>
        <pc:spChg chg="mod">
          <ac:chgData name="" userId="4338458a21b77d3f" providerId="LiveId" clId="{FF84CB5E-BB4A-4669-887B-A9E4D8775F53}" dt="2022-04-08T15:09:14.333" v="71" actId="27636"/>
          <ac:spMkLst>
            <pc:docMk/>
            <pc:sldMk cId="3846787104" sldId="259"/>
            <ac:spMk id="3" creationId="{00000000-0000-0000-0000-000000000000}"/>
          </ac:spMkLst>
        </pc:spChg>
        <pc:spChg chg="mod">
          <ac:chgData name="" userId="4338458a21b77d3f" providerId="LiveId" clId="{FF84CB5E-BB4A-4669-887B-A9E4D8775F53}" dt="2022-04-08T15:09:14.348" v="72" actId="27636"/>
          <ac:spMkLst>
            <pc:docMk/>
            <pc:sldMk cId="3846787104" sldId="259"/>
            <ac:spMk id="4" creationId="{00000000-0000-0000-0000-000000000000}"/>
          </ac:spMkLst>
        </pc:spChg>
      </pc:sldChg>
      <pc:sldChg chg="modSp">
        <pc:chgData name="" userId="4338458a21b77d3f" providerId="LiveId" clId="{FF84CB5E-BB4A-4669-887B-A9E4D8775F53}" dt="2022-04-08T15:10:53.809" v="126" actId="20577"/>
        <pc:sldMkLst>
          <pc:docMk/>
          <pc:sldMk cId="2528688926" sldId="260"/>
        </pc:sldMkLst>
        <pc:spChg chg="mod">
          <ac:chgData name="" userId="4338458a21b77d3f" providerId="LiveId" clId="{FF84CB5E-BB4A-4669-887B-A9E4D8775F53}" dt="2022-04-08T15:10:53.809" v="126" actId="20577"/>
          <ac:spMkLst>
            <pc:docMk/>
            <pc:sldMk cId="2528688926" sldId="260"/>
            <ac:spMk id="2" creationId="{00000000-0000-0000-0000-000000000000}"/>
          </ac:spMkLst>
        </pc:spChg>
        <pc:spChg chg="mod">
          <ac:chgData name="" userId="4338458a21b77d3f" providerId="LiveId" clId="{FF84CB5E-BB4A-4669-887B-A9E4D8775F53}" dt="2022-04-08T15:09:14.364" v="78" actId="27636"/>
          <ac:spMkLst>
            <pc:docMk/>
            <pc:sldMk cId="2528688926" sldId="260"/>
            <ac:spMk id="3" creationId="{00000000-0000-0000-0000-000000000000}"/>
          </ac:spMkLst>
        </pc:spChg>
        <pc:spChg chg="mod">
          <ac:chgData name="" userId="4338458a21b77d3f" providerId="LiveId" clId="{FF84CB5E-BB4A-4669-887B-A9E4D8775F53}" dt="2022-04-08T15:09:14.364" v="77" actId="27636"/>
          <ac:spMkLst>
            <pc:docMk/>
            <pc:sldMk cId="2528688926" sldId="260"/>
            <ac:spMk id="4" creationId="{00000000-0000-0000-0000-000000000000}"/>
          </ac:spMkLst>
        </pc:spChg>
      </pc:sldChg>
      <pc:sldChg chg="modSp">
        <pc:chgData name="" userId="4338458a21b77d3f" providerId="LiveId" clId="{FF84CB5E-BB4A-4669-887B-A9E4D8775F53}" dt="2022-04-08T15:13:59.910" v="151" actId="20577"/>
        <pc:sldMkLst>
          <pc:docMk/>
          <pc:sldMk cId="1683865216" sldId="261"/>
        </pc:sldMkLst>
        <pc:spChg chg="mod">
          <ac:chgData name="" userId="4338458a21b77d3f" providerId="LiveId" clId="{FF84CB5E-BB4A-4669-887B-A9E4D8775F53}" dt="2022-04-08T15:13:59.910" v="151" actId="20577"/>
          <ac:spMkLst>
            <pc:docMk/>
            <pc:sldMk cId="1683865216" sldId="261"/>
            <ac:spMk id="2" creationId="{00000000-0000-0000-0000-000000000000}"/>
          </ac:spMkLst>
        </pc:spChg>
        <pc:spChg chg="mod">
          <ac:chgData name="" userId="4338458a21b77d3f" providerId="LiveId" clId="{FF84CB5E-BB4A-4669-887B-A9E4D8775F53}" dt="2022-04-08T15:09:14.440" v="94" actId="27636"/>
          <ac:spMkLst>
            <pc:docMk/>
            <pc:sldMk cId="1683865216" sldId="261"/>
            <ac:spMk id="3" creationId="{00000000-0000-0000-0000-000000000000}"/>
          </ac:spMkLst>
        </pc:spChg>
        <pc:spChg chg="mod">
          <ac:chgData name="" userId="4338458a21b77d3f" providerId="LiveId" clId="{FF84CB5E-BB4A-4669-887B-A9E4D8775F53}" dt="2022-04-08T15:09:14.450" v="95" actId="27636"/>
          <ac:spMkLst>
            <pc:docMk/>
            <pc:sldMk cId="1683865216" sldId="261"/>
            <ac:spMk id="4" creationId="{00000000-0000-0000-0000-000000000000}"/>
          </ac:spMkLst>
        </pc:spChg>
      </pc:sldChg>
      <pc:sldChg chg="modSp">
        <pc:chgData name="" userId="4338458a21b77d3f" providerId="LiveId" clId="{FF84CB5E-BB4A-4669-887B-A9E4D8775F53}" dt="2022-04-08T15:13:07.847" v="149" actId="20577"/>
        <pc:sldMkLst>
          <pc:docMk/>
          <pc:sldMk cId="2551411861" sldId="277"/>
        </pc:sldMkLst>
        <pc:spChg chg="mod">
          <ac:chgData name="" userId="4338458a21b77d3f" providerId="LiveId" clId="{FF84CB5E-BB4A-4669-887B-A9E4D8775F53}" dt="2022-04-08T15:13:07.847" v="149" actId="20577"/>
          <ac:spMkLst>
            <pc:docMk/>
            <pc:sldMk cId="2551411861" sldId="277"/>
            <ac:spMk id="2" creationId="{00000000-0000-0000-0000-000000000000}"/>
          </ac:spMkLst>
        </pc:spChg>
        <pc:spChg chg="mod">
          <ac:chgData name="" userId="4338458a21b77d3f" providerId="LiveId" clId="{FF84CB5E-BB4A-4669-887B-A9E4D8775F53}" dt="2022-04-08T15:09:14.295" v="61" actId="27636"/>
          <ac:spMkLst>
            <pc:docMk/>
            <pc:sldMk cId="2551411861" sldId="277"/>
            <ac:spMk id="3" creationId="{00000000-0000-0000-0000-000000000000}"/>
          </ac:spMkLst>
        </pc:spChg>
        <pc:spChg chg="mod">
          <ac:chgData name="" userId="4338458a21b77d3f" providerId="LiveId" clId="{FF84CB5E-BB4A-4669-887B-A9E4D8775F53}" dt="2022-04-08T15:09:14.310" v="63" actId="27636"/>
          <ac:spMkLst>
            <pc:docMk/>
            <pc:sldMk cId="2551411861" sldId="277"/>
            <ac:spMk id="4" creationId="{00000000-0000-0000-0000-000000000000}"/>
          </ac:spMkLst>
        </pc:spChg>
      </pc:sldChg>
      <pc:sldChg chg="modSp">
        <pc:chgData name="" userId="4338458a21b77d3f" providerId="LiveId" clId="{FF84CB5E-BB4A-4669-887B-A9E4D8775F53}" dt="2022-04-08T15:10:17.242" v="121" actId="20577"/>
        <pc:sldMkLst>
          <pc:docMk/>
          <pc:sldMk cId="3074042968" sldId="278"/>
        </pc:sldMkLst>
        <pc:spChg chg="mod">
          <ac:chgData name="" userId="4338458a21b77d3f" providerId="LiveId" clId="{FF84CB5E-BB4A-4669-887B-A9E4D8775F53}" dt="2022-04-08T15:10:17.242" v="121" actId="20577"/>
          <ac:spMkLst>
            <pc:docMk/>
            <pc:sldMk cId="3074042968" sldId="278"/>
            <ac:spMk id="2" creationId="{00000000-0000-0000-0000-000000000000}"/>
          </ac:spMkLst>
        </pc:spChg>
        <pc:spChg chg="mod">
          <ac:chgData name="" userId="4338458a21b77d3f" providerId="LiveId" clId="{FF84CB5E-BB4A-4669-887B-A9E4D8775F53}" dt="2022-04-08T15:09:14.317" v="67" actId="27636"/>
          <ac:spMkLst>
            <pc:docMk/>
            <pc:sldMk cId="3074042968" sldId="278"/>
            <ac:spMk id="3" creationId="{00000000-0000-0000-0000-000000000000}"/>
          </ac:spMkLst>
        </pc:spChg>
        <pc:spChg chg="mod">
          <ac:chgData name="" userId="4338458a21b77d3f" providerId="LiveId" clId="{FF84CB5E-BB4A-4669-887B-A9E4D8775F53}" dt="2022-04-08T15:09:14.333" v="68" actId="27636"/>
          <ac:spMkLst>
            <pc:docMk/>
            <pc:sldMk cId="3074042968" sldId="278"/>
            <ac:spMk id="4" creationId="{00000000-0000-0000-0000-000000000000}"/>
          </ac:spMkLst>
        </pc:spChg>
      </pc:sldChg>
      <pc:sldChg chg="modSp">
        <pc:chgData name="" userId="4338458a21b77d3f" providerId="LiveId" clId="{FF84CB5E-BB4A-4669-887B-A9E4D8775F53}" dt="2022-04-08T15:10:37.314" v="123" actId="20577"/>
        <pc:sldMkLst>
          <pc:docMk/>
          <pc:sldMk cId="214161940" sldId="279"/>
        </pc:sldMkLst>
        <pc:spChg chg="mod">
          <ac:chgData name="" userId="4338458a21b77d3f" providerId="LiveId" clId="{FF84CB5E-BB4A-4669-887B-A9E4D8775F53}" dt="2022-04-08T15:10:37.314" v="123" actId="20577"/>
          <ac:spMkLst>
            <pc:docMk/>
            <pc:sldMk cId="214161940" sldId="279"/>
            <ac:spMk id="2" creationId="{00000000-0000-0000-0000-000000000000}"/>
          </ac:spMkLst>
        </pc:spChg>
        <pc:spChg chg="mod">
          <ac:chgData name="" userId="4338458a21b77d3f" providerId="LiveId" clId="{FF84CB5E-BB4A-4669-887B-A9E4D8775F53}" dt="2022-04-08T15:09:14.348" v="73" actId="27636"/>
          <ac:spMkLst>
            <pc:docMk/>
            <pc:sldMk cId="214161940" sldId="279"/>
            <ac:spMk id="3" creationId="{00000000-0000-0000-0000-000000000000}"/>
          </ac:spMkLst>
        </pc:spChg>
        <pc:spChg chg="mod">
          <ac:chgData name="" userId="4338458a21b77d3f" providerId="LiveId" clId="{FF84CB5E-BB4A-4669-887B-A9E4D8775F53}" dt="2022-04-08T15:09:14.364" v="75" actId="27636"/>
          <ac:spMkLst>
            <pc:docMk/>
            <pc:sldMk cId="214161940" sldId="279"/>
            <ac:spMk id="4" creationId="{00000000-0000-0000-0000-000000000000}"/>
          </ac:spMkLst>
        </pc:spChg>
      </pc:sldChg>
      <pc:sldChg chg="modSp">
        <pc:chgData name="" userId="4338458a21b77d3f" providerId="LiveId" clId="{FF84CB5E-BB4A-4669-887B-A9E4D8775F53}" dt="2022-04-08T15:09:14.379" v="80" actId="27636"/>
        <pc:sldMkLst>
          <pc:docMk/>
          <pc:sldMk cId="4104824327" sldId="280"/>
        </pc:sldMkLst>
        <pc:spChg chg="mod">
          <ac:chgData name="" userId="4338458a21b77d3f" providerId="LiveId" clId="{FF84CB5E-BB4A-4669-887B-A9E4D8775F53}" dt="2022-04-08T15:09:14.379" v="79" actId="27636"/>
          <ac:spMkLst>
            <pc:docMk/>
            <pc:sldMk cId="4104824327" sldId="280"/>
            <ac:spMk id="2" creationId="{00000000-0000-0000-0000-000000000000}"/>
          </ac:spMkLst>
        </pc:spChg>
        <pc:spChg chg="mod">
          <ac:chgData name="" userId="4338458a21b77d3f" providerId="LiveId" clId="{FF84CB5E-BB4A-4669-887B-A9E4D8775F53}" dt="2022-04-08T15:09:14.379" v="80" actId="27636"/>
          <ac:spMkLst>
            <pc:docMk/>
            <pc:sldMk cId="4104824327" sldId="280"/>
            <ac:spMk id="4" creationId="{00000000-0000-0000-0000-000000000000}"/>
          </ac:spMkLst>
        </pc:spChg>
      </pc:sldChg>
      <pc:sldChg chg="modSp">
        <pc:chgData name="" userId="4338458a21b77d3f" providerId="LiveId" clId="{FF84CB5E-BB4A-4669-887B-A9E4D8775F53}" dt="2022-04-08T15:11:06.803" v="127" actId="20577"/>
        <pc:sldMkLst>
          <pc:docMk/>
          <pc:sldMk cId="3811714660" sldId="281"/>
        </pc:sldMkLst>
        <pc:spChg chg="mod">
          <ac:chgData name="" userId="4338458a21b77d3f" providerId="LiveId" clId="{FF84CB5E-BB4A-4669-887B-A9E4D8775F53}" dt="2022-04-08T15:11:06.803" v="127" actId="20577"/>
          <ac:spMkLst>
            <pc:docMk/>
            <pc:sldMk cId="3811714660" sldId="281"/>
            <ac:spMk id="2" creationId="{00000000-0000-0000-0000-000000000000}"/>
          </ac:spMkLst>
        </pc:spChg>
        <pc:spChg chg="mod">
          <ac:chgData name="" userId="4338458a21b77d3f" providerId="LiveId" clId="{FF84CB5E-BB4A-4669-887B-A9E4D8775F53}" dt="2022-04-08T15:09:14.379" v="81" actId="27636"/>
          <ac:spMkLst>
            <pc:docMk/>
            <pc:sldMk cId="3811714660" sldId="281"/>
            <ac:spMk id="3" creationId="{00000000-0000-0000-0000-000000000000}"/>
          </ac:spMkLst>
        </pc:spChg>
        <pc:spChg chg="mod">
          <ac:chgData name="" userId="4338458a21b77d3f" providerId="LiveId" clId="{FF84CB5E-BB4A-4669-887B-A9E4D8775F53}" dt="2022-04-08T15:09:14.395" v="83" actId="27636"/>
          <ac:spMkLst>
            <pc:docMk/>
            <pc:sldMk cId="3811714660" sldId="281"/>
            <ac:spMk id="4" creationId="{00000000-0000-0000-0000-000000000000}"/>
          </ac:spMkLst>
        </pc:spChg>
      </pc:sldChg>
      <pc:sldChg chg="modSp">
        <pc:chgData name="" userId="4338458a21b77d3f" providerId="LiveId" clId="{FF84CB5E-BB4A-4669-887B-A9E4D8775F53}" dt="2022-04-08T15:11:22.711" v="129" actId="20577"/>
        <pc:sldMkLst>
          <pc:docMk/>
          <pc:sldMk cId="3864671177" sldId="282"/>
        </pc:sldMkLst>
        <pc:spChg chg="mod">
          <ac:chgData name="" userId="4338458a21b77d3f" providerId="LiveId" clId="{FF84CB5E-BB4A-4669-887B-A9E4D8775F53}" dt="2022-04-08T15:11:22.711" v="129" actId="20577"/>
          <ac:spMkLst>
            <pc:docMk/>
            <pc:sldMk cId="3864671177" sldId="282"/>
            <ac:spMk id="2" creationId="{00000000-0000-0000-0000-000000000000}"/>
          </ac:spMkLst>
        </pc:spChg>
        <pc:spChg chg="mod">
          <ac:chgData name="" userId="4338458a21b77d3f" providerId="LiveId" clId="{FF84CB5E-BB4A-4669-887B-A9E4D8775F53}" dt="2022-04-08T15:09:14.395" v="85" actId="27636"/>
          <ac:spMkLst>
            <pc:docMk/>
            <pc:sldMk cId="3864671177" sldId="282"/>
            <ac:spMk id="3" creationId="{00000000-0000-0000-0000-000000000000}"/>
          </ac:spMkLst>
        </pc:spChg>
        <pc:spChg chg="mod">
          <ac:chgData name="" userId="4338458a21b77d3f" providerId="LiveId" clId="{FF84CB5E-BB4A-4669-887B-A9E4D8775F53}" dt="2022-04-08T15:09:14.411" v="86" actId="27636"/>
          <ac:spMkLst>
            <pc:docMk/>
            <pc:sldMk cId="3864671177" sldId="282"/>
            <ac:spMk id="4" creationId="{00000000-0000-0000-0000-000000000000}"/>
          </ac:spMkLst>
        </pc:spChg>
      </pc:sldChg>
      <pc:sldChg chg="modSp">
        <pc:chgData name="" userId="4338458a21b77d3f" providerId="LiveId" clId="{FF84CB5E-BB4A-4669-887B-A9E4D8775F53}" dt="2022-04-08T15:11:32.795" v="131" actId="20577"/>
        <pc:sldMkLst>
          <pc:docMk/>
          <pc:sldMk cId="679295626" sldId="283"/>
        </pc:sldMkLst>
        <pc:spChg chg="mod">
          <ac:chgData name="" userId="4338458a21b77d3f" providerId="LiveId" clId="{FF84CB5E-BB4A-4669-887B-A9E4D8775F53}" dt="2022-04-08T15:11:32.795" v="131" actId="20577"/>
          <ac:spMkLst>
            <pc:docMk/>
            <pc:sldMk cId="679295626" sldId="283"/>
            <ac:spMk id="2" creationId="{00000000-0000-0000-0000-000000000000}"/>
          </ac:spMkLst>
        </pc:spChg>
        <pc:spChg chg="mod">
          <ac:chgData name="" userId="4338458a21b77d3f" providerId="LiveId" clId="{FF84CB5E-BB4A-4669-887B-A9E4D8775F53}" dt="2022-04-08T15:09:14.419" v="88" actId="27636"/>
          <ac:spMkLst>
            <pc:docMk/>
            <pc:sldMk cId="679295626" sldId="283"/>
            <ac:spMk id="3" creationId="{00000000-0000-0000-0000-000000000000}"/>
          </ac:spMkLst>
        </pc:spChg>
        <pc:spChg chg="mod">
          <ac:chgData name="" userId="4338458a21b77d3f" providerId="LiveId" clId="{FF84CB5E-BB4A-4669-887B-A9E4D8775F53}" dt="2022-04-08T15:09:14.419" v="89" actId="27636"/>
          <ac:spMkLst>
            <pc:docMk/>
            <pc:sldMk cId="679295626" sldId="283"/>
            <ac:spMk id="4" creationId="{00000000-0000-0000-0000-000000000000}"/>
          </ac:spMkLst>
        </pc:spChg>
      </pc:sldChg>
      <pc:sldChg chg="modSp">
        <pc:chgData name="" userId="4338458a21b77d3f" providerId="LiveId" clId="{FF84CB5E-BB4A-4669-887B-A9E4D8775F53}" dt="2022-04-08T15:13:46.786" v="150" actId="20577"/>
        <pc:sldMkLst>
          <pc:docMk/>
          <pc:sldMk cId="109569907" sldId="284"/>
        </pc:sldMkLst>
        <pc:spChg chg="mod">
          <ac:chgData name="" userId="4338458a21b77d3f" providerId="LiveId" clId="{FF84CB5E-BB4A-4669-887B-A9E4D8775F53}" dt="2022-04-08T15:13:46.786" v="150" actId="20577"/>
          <ac:spMkLst>
            <pc:docMk/>
            <pc:sldMk cId="109569907" sldId="284"/>
            <ac:spMk id="2" creationId="{00000000-0000-0000-0000-000000000000}"/>
          </ac:spMkLst>
        </pc:spChg>
        <pc:spChg chg="mod">
          <ac:chgData name="" userId="4338458a21b77d3f" providerId="LiveId" clId="{FF84CB5E-BB4A-4669-887B-A9E4D8775F53}" dt="2022-04-08T15:09:14.438" v="91" actId="27636"/>
          <ac:spMkLst>
            <pc:docMk/>
            <pc:sldMk cId="109569907" sldId="284"/>
            <ac:spMk id="3" creationId="{00000000-0000-0000-0000-000000000000}"/>
          </ac:spMkLst>
        </pc:spChg>
        <pc:spChg chg="mod">
          <ac:chgData name="" userId="4338458a21b77d3f" providerId="LiveId" clId="{FF84CB5E-BB4A-4669-887B-A9E4D8775F53}" dt="2022-04-08T15:09:14.430" v="90" actId="27636"/>
          <ac:spMkLst>
            <pc:docMk/>
            <pc:sldMk cId="109569907" sldId="284"/>
            <ac:spMk id="4" creationId="{00000000-0000-0000-0000-000000000000}"/>
          </ac:spMkLst>
        </pc:spChg>
      </pc:sldChg>
      <pc:sldChg chg="modSp">
        <pc:chgData name="" userId="4338458a21b77d3f" providerId="LiveId" clId="{FF84CB5E-BB4A-4669-887B-A9E4D8775F53}" dt="2022-04-08T15:12:27.074" v="143" actId="20577"/>
        <pc:sldMkLst>
          <pc:docMk/>
          <pc:sldMk cId="2032090180" sldId="285"/>
        </pc:sldMkLst>
        <pc:spChg chg="mod">
          <ac:chgData name="" userId="4338458a21b77d3f" providerId="LiveId" clId="{FF84CB5E-BB4A-4669-887B-A9E4D8775F53}" dt="2022-04-08T15:12:27.074" v="143" actId="20577"/>
          <ac:spMkLst>
            <pc:docMk/>
            <pc:sldMk cId="2032090180" sldId="285"/>
            <ac:spMk id="2" creationId="{00000000-0000-0000-0000-000000000000}"/>
          </ac:spMkLst>
        </pc:spChg>
        <pc:spChg chg="mod">
          <ac:chgData name="" userId="4338458a21b77d3f" providerId="LiveId" clId="{FF84CB5E-BB4A-4669-887B-A9E4D8775F53}" dt="2022-04-08T15:09:14.490" v="103" actId="27636"/>
          <ac:spMkLst>
            <pc:docMk/>
            <pc:sldMk cId="2032090180" sldId="285"/>
            <ac:spMk id="3" creationId="{00000000-0000-0000-0000-000000000000}"/>
          </ac:spMkLst>
        </pc:spChg>
        <pc:spChg chg="mod">
          <ac:chgData name="" userId="4338458a21b77d3f" providerId="LiveId" clId="{FF84CB5E-BB4A-4669-887B-A9E4D8775F53}" dt="2022-04-08T15:09:14.500" v="105" actId="27636"/>
          <ac:spMkLst>
            <pc:docMk/>
            <pc:sldMk cId="2032090180" sldId="285"/>
            <ac:spMk id="4" creationId="{00000000-0000-0000-0000-000000000000}"/>
          </ac:spMkLst>
        </pc:spChg>
      </pc:sldChg>
      <pc:sldChg chg="modSp">
        <pc:chgData name="" userId="4338458a21b77d3f" providerId="LiveId" clId="{FF84CB5E-BB4A-4669-887B-A9E4D8775F53}" dt="2022-04-08T15:12:34.069" v="144" actId="20577"/>
        <pc:sldMkLst>
          <pc:docMk/>
          <pc:sldMk cId="2992167069" sldId="286"/>
        </pc:sldMkLst>
        <pc:spChg chg="mod">
          <ac:chgData name="" userId="4338458a21b77d3f" providerId="LiveId" clId="{FF84CB5E-BB4A-4669-887B-A9E4D8775F53}" dt="2022-04-08T15:12:34.069" v="144" actId="20577"/>
          <ac:spMkLst>
            <pc:docMk/>
            <pc:sldMk cId="2992167069" sldId="286"/>
            <ac:spMk id="2" creationId="{00000000-0000-0000-0000-000000000000}"/>
          </ac:spMkLst>
        </pc:spChg>
        <pc:spChg chg="mod">
          <ac:chgData name="" userId="4338458a21b77d3f" providerId="LiveId" clId="{FF84CB5E-BB4A-4669-887B-A9E4D8775F53}" dt="2022-04-08T15:09:14.500" v="106" actId="27636"/>
          <ac:spMkLst>
            <pc:docMk/>
            <pc:sldMk cId="2992167069" sldId="286"/>
            <ac:spMk id="3" creationId="{00000000-0000-0000-0000-000000000000}"/>
          </ac:spMkLst>
        </pc:spChg>
        <pc:spChg chg="mod">
          <ac:chgData name="" userId="4338458a21b77d3f" providerId="LiveId" clId="{FF84CB5E-BB4A-4669-887B-A9E4D8775F53}" dt="2022-04-08T15:09:14.510" v="108" actId="27636"/>
          <ac:spMkLst>
            <pc:docMk/>
            <pc:sldMk cId="2992167069" sldId="286"/>
            <ac:spMk id="4" creationId="{00000000-0000-0000-0000-000000000000}"/>
          </ac:spMkLst>
        </pc:spChg>
      </pc:sldChg>
      <pc:sldChg chg="modSp">
        <pc:chgData name="" userId="4338458a21b77d3f" providerId="LiveId" clId="{FF84CB5E-BB4A-4669-887B-A9E4D8775F53}" dt="2022-04-08T15:12:43.664" v="146" actId="20577"/>
        <pc:sldMkLst>
          <pc:docMk/>
          <pc:sldMk cId="2156422146" sldId="287"/>
        </pc:sldMkLst>
        <pc:spChg chg="mod">
          <ac:chgData name="" userId="4338458a21b77d3f" providerId="LiveId" clId="{FF84CB5E-BB4A-4669-887B-A9E4D8775F53}" dt="2022-04-08T15:12:43.664" v="146" actId="20577"/>
          <ac:spMkLst>
            <pc:docMk/>
            <pc:sldMk cId="2156422146" sldId="287"/>
            <ac:spMk id="2" creationId="{00000000-0000-0000-0000-000000000000}"/>
          </ac:spMkLst>
        </pc:spChg>
        <pc:spChg chg="mod">
          <ac:chgData name="" userId="4338458a21b77d3f" providerId="LiveId" clId="{FF84CB5E-BB4A-4669-887B-A9E4D8775F53}" dt="2022-04-08T15:09:14.520" v="110" actId="27636"/>
          <ac:spMkLst>
            <pc:docMk/>
            <pc:sldMk cId="2156422146" sldId="287"/>
            <ac:spMk id="3" creationId="{00000000-0000-0000-0000-000000000000}"/>
          </ac:spMkLst>
        </pc:spChg>
        <pc:spChg chg="mod">
          <ac:chgData name="" userId="4338458a21b77d3f" providerId="LiveId" clId="{FF84CB5E-BB4A-4669-887B-A9E4D8775F53}" dt="2022-04-08T15:09:14.520" v="109" actId="27636"/>
          <ac:spMkLst>
            <pc:docMk/>
            <pc:sldMk cId="2156422146" sldId="287"/>
            <ac:spMk id="4" creationId="{00000000-0000-0000-0000-000000000000}"/>
          </ac:spMkLst>
        </pc:spChg>
      </pc:sldChg>
      <pc:sldChg chg="modSp">
        <pc:chgData name="" userId="4338458a21b77d3f" providerId="LiveId" clId="{FF84CB5E-BB4A-4669-887B-A9E4D8775F53}" dt="2022-04-08T15:12:53.883" v="148" actId="20577"/>
        <pc:sldMkLst>
          <pc:docMk/>
          <pc:sldMk cId="2347905829" sldId="288"/>
        </pc:sldMkLst>
        <pc:spChg chg="mod">
          <ac:chgData name="" userId="4338458a21b77d3f" providerId="LiveId" clId="{FF84CB5E-BB4A-4669-887B-A9E4D8775F53}" dt="2022-04-08T15:12:53.883" v="148" actId="20577"/>
          <ac:spMkLst>
            <pc:docMk/>
            <pc:sldMk cId="2347905829" sldId="288"/>
            <ac:spMk id="2" creationId="{00000000-0000-0000-0000-000000000000}"/>
          </ac:spMkLst>
        </pc:spChg>
        <pc:spChg chg="mod">
          <ac:chgData name="" userId="4338458a21b77d3f" providerId="LiveId" clId="{FF84CB5E-BB4A-4669-887B-A9E4D8775F53}" dt="2022-04-08T15:09:14.529" v="112" actId="27636"/>
          <ac:spMkLst>
            <pc:docMk/>
            <pc:sldMk cId="2347905829" sldId="288"/>
            <ac:spMk id="3" creationId="{00000000-0000-0000-0000-000000000000}"/>
          </ac:spMkLst>
        </pc:spChg>
        <pc:spChg chg="mod">
          <ac:chgData name="" userId="4338458a21b77d3f" providerId="LiveId" clId="{FF84CB5E-BB4A-4669-887B-A9E4D8775F53}" dt="2022-04-08T15:09:14.531" v="113" actId="27636"/>
          <ac:spMkLst>
            <pc:docMk/>
            <pc:sldMk cId="2347905829" sldId="288"/>
            <ac:spMk id="4" creationId="{00000000-0000-0000-0000-000000000000}"/>
          </ac:spMkLst>
        </pc:spChg>
      </pc:sldChg>
      <pc:sldChg chg="modSp">
        <pc:chgData name="" userId="4338458a21b77d3f" providerId="LiveId" clId="{FF84CB5E-BB4A-4669-887B-A9E4D8775F53}" dt="2022-04-08T15:11:56.767" v="135" actId="20577"/>
        <pc:sldMkLst>
          <pc:docMk/>
          <pc:sldMk cId="3693879335" sldId="289"/>
        </pc:sldMkLst>
        <pc:spChg chg="mod">
          <ac:chgData name="" userId="4338458a21b77d3f" providerId="LiveId" clId="{FF84CB5E-BB4A-4669-887B-A9E4D8775F53}" dt="2022-04-08T15:11:56.767" v="135" actId="20577"/>
          <ac:spMkLst>
            <pc:docMk/>
            <pc:sldMk cId="3693879335" sldId="289"/>
            <ac:spMk id="2" creationId="{00000000-0000-0000-0000-000000000000}"/>
          </ac:spMkLst>
        </pc:spChg>
        <pc:spChg chg="mod">
          <ac:chgData name="" userId="4338458a21b77d3f" providerId="LiveId" clId="{FF84CB5E-BB4A-4669-887B-A9E4D8775F53}" dt="2022-04-08T15:09:14.460" v="97" actId="27636"/>
          <ac:spMkLst>
            <pc:docMk/>
            <pc:sldMk cId="3693879335" sldId="289"/>
            <ac:spMk id="3" creationId="{00000000-0000-0000-0000-000000000000}"/>
          </ac:spMkLst>
        </pc:spChg>
        <pc:spChg chg="mod">
          <ac:chgData name="" userId="4338458a21b77d3f" providerId="LiveId" clId="{FF84CB5E-BB4A-4669-887B-A9E4D8775F53}" dt="2022-04-08T15:09:14.458" v="96" actId="27636"/>
          <ac:spMkLst>
            <pc:docMk/>
            <pc:sldMk cId="3693879335" sldId="289"/>
            <ac:spMk id="4" creationId="{00000000-0000-0000-0000-000000000000}"/>
          </ac:spMkLst>
        </pc:spChg>
      </pc:sldChg>
      <pc:sldChg chg="modSp">
        <pc:chgData name="" userId="4338458a21b77d3f" providerId="LiveId" clId="{FF84CB5E-BB4A-4669-887B-A9E4D8775F53}" dt="2022-04-08T15:12:11.854" v="139" actId="20577"/>
        <pc:sldMkLst>
          <pc:docMk/>
          <pc:sldMk cId="2684240210" sldId="291"/>
        </pc:sldMkLst>
        <pc:spChg chg="mod">
          <ac:chgData name="" userId="4338458a21b77d3f" providerId="LiveId" clId="{FF84CB5E-BB4A-4669-887B-A9E4D8775F53}" dt="2022-04-08T15:12:11.854" v="139" actId="20577"/>
          <ac:spMkLst>
            <pc:docMk/>
            <pc:sldMk cId="2684240210" sldId="291"/>
            <ac:spMk id="2" creationId="{8DCC7001-55A3-4C5E-80F8-AE36675F86F1}"/>
          </ac:spMkLst>
        </pc:spChg>
        <pc:spChg chg="mod">
          <ac:chgData name="" userId="4338458a21b77d3f" providerId="LiveId" clId="{FF84CB5E-BB4A-4669-887B-A9E4D8775F53}" dt="2022-04-08T15:09:14.460" v="99" actId="27636"/>
          <ac:spMkLst>
            <pc:docMk/>
            <pc:sldMk cId="2684240210" sldId="291"/>
            <ac:spMk id="3" creationId="{43538078-81AA-47EA-8B9F-89505CE4AD35}"/>
          </ac:spMkLst>
        </pc:spChg>
        <pc:spChg chg="mod">
          <ac:chgData name="" userId="4338458a21b77d3f" providerId="LiveId" clId="{FF84CB5E-BB4A-4669-887B-A9E4D8775F53}" dt="2022-04-08T15:09:14.470" v="100" actId="27636"/>
          <ac:spMkLst>
            <pc:docMk/>
            <pc:sldMk cId="2684240210" sldId="291"/>
            <ac:spMk id="4" creationId="{5A8DA489-9044-4E06-8AE0-AE4530CB406C}"/>
          </ac:spMkLst>
        </pc:spChg>
      </pc:sldChg>
      <pc:sldChg chg="modSp">
        <pc:chgData name="" userId="4338458a21b77d3f" providerId="LiveId" clId="{FF84CB5E-BB4A-4669-887B-A9E4D8775F53}" dt="2022-04-08T15:12:21.869" v="142" actId="20577"/>
        <pc:sldMkLst>
          <pc:docMk/>
          <pc:sldMk cId="3010982010" sldId="292"/>
        </pc:sldMkLst>
        <pc:spChg chg="mod">
          <ac:chgData name="" userId="4338458a21b77d3f" providerId="LiveId" clId="{FF84CB5E-BB4A-4669-887B-A9E4D8775F53}" dt="2022-04-08T15:12:21.869" v="142" actId="20577"/>
          <ac:spMkLst>
            <pc:docMk/>
            <pc:sldMk cId="3010982010" sldId="292"/>
            <ac:spMk id="2" creationId="{3E1F2492-EA4F-4B96-8B08-C8BCB71CBFF7}"/>
          </ac:spMkLst>
        </pc:spChg>
        <pc:spChg chg="mod">
          <ac:chgData name="" userId="4338458a21b77d3f" providerId="LiveId" clId="{FF84CB5E-BB4A-4669-887B-A9E4D8775F53}" dt="2022-04-08T15:09:14.480" v="102" actId="27636"/>
          <ac:spMkLst>
            <pc:docMk/>
            <pc:sldMk cId="3010982010" sldId="292"/>
            <ac:spMk id="3" creationId="{C83BA73F-BAF2-46D7-AA5E-F9C57DA7F32D}"/>
          </ac:spMkLst>
        </pc:spChg>
        <pc:spChg chg="mod">
          <ac:chgData name="" userId="4338458a21b77d3f" providerId="LiveId" clId="{FF84CB5E-BB4A-4669-887B-A9E4D8775F53}" dt="2022-04-08T15:09:14.480" v="101" actId="27636"/>
          <ac:spMkLst>
            <pc:docMk/>
            <pc:sldMk cId="3010982010" sldId="292"/>
            <ac:spMk id="4" creationId="{A14FD291-8CCA-42FD-88E6-01486F19BFD2}"/>
          </ac:spMkLst>
        </pc:spChg>
      </pc:sldChg>
      <pc:sldMasterChg chg="delSldLayout">
        <pc:chgData name="" userId="4338458a21b77d3f" providerId="LiveId" clId="{FF84CB5E-BB4A-4669-887B-A9E4D8775F53}" dt="2022-04-08T15:08:54.828" v="57" actId="2696"/>
        <pc:sldMasterMkLst>
          <pc:docMk/>
          <pc:sldMasterMk cId="217394658" sldId="2147483650"/>
        </pc:sldMasterMkLst>
        <pc:sldLayoutChg chg="del">
          <pc:chgData name="" userId="4338458a21b77d3f" providerId="LiveId" clId="{FF84CB5E-BB4A-4669-887B-A9E4D8775F53}" dt="2022-04-08T15:08:54.828" v="57" actId="2696"/>
          <pc:sldLayoutMkLst>
            <pc:docMk/>
            <pc:sldMasterMk cId="2834706309" sldId="2147483648"/>
            <pc:sldLayoutMk cId="3346883280" sldId="2147483649"/>
          </pc:sldLayoutMkLst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300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2709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7220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579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45298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43387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27739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87479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5750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78101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  <p:sldLayoutId id="2147483658" r:id="rId3"/>
    <p:sldLayoutId id="2147483659" r:id="rId4"/>
    <p:sldLayoutId id="2147483660" r:id="rId5"/>
    <p:sldLayoutId id="2147483661" r:id="rId6"/>
    <p:sldLayoutId id="2147483662" r:id="rId7"/>
    <p:sldLayoutId id="2147483663" r:id="rId8"/>
    <p:sldLayoutId id="2147483664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22E81538-19F4-C459-582E-ECB3B12C14F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Lyrics by: Mgr. </a:t>
            </a:r>
            <a:r>
              <a:rPr lang="en-US" dirty="0" err="1"/>
              <a:t>Micheal</a:t>
            </a:r>
            <a:r>
              <a:rPr lang="en-US" dirty="0"/>
              <a:t> Hayek</a:t>
            </a: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94E62165-2854-9AC6-73D3-46C38B0C1FD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: Mgr. </a:t>
            </a:r>
            <a:r>
              <a:rPr lang="en-US" dirty="0" err="1"/>
              <a:t>Micheal</a:t>
            </a:r>
            <a:r>
              <a:rPr lang="en-US" dirty="0"/>
              <a:t> Hayek</a:t>
            </a:r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CE0B3254-5D70-8C3C-A44A-3EAB973F3BD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Music by: Pergolesi</a:t>
            </a:r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DFA676ED-3D51-25EB-73B0-14E68FCA642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err="1"/>
              <a:t>Talḥīn</a:t>
            </a:r>
            <a:r>
              <a:rPr lang="en-US" dirty="0"/>
              <a:t>: Pergolesi</a:t>
            </a:r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1A977654-88F2-DC2F-96EE-CCE285832A9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KW" dirty="0"/>
              <a:t>كلمات:  م. ميشيل حايك</a:t>
            </a:r>
          </a:p>
        </p:txBody>
      </p:sp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73A73E5F-502D-612A-84CC-70464D1E54FC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ar-KW" dirty="0"/>
              <a:t>تلحين: </a:t>
            </a:r>
            <a:r>
              <a:rPr lang="en-US" dirty="0"/>
              <a:t>Pergolesi</a:t>
            </a:r>
          </a:p>
        </p:txBody>
      </p:sp>
      <p:sp>
        <p:nvSpPr>
          <p:cNvPr id="1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وا</a:t>
            </a:r>
            <a:r>
              <a:rPr lang="ar-KW" dirty="0"/>
              <a:t> حَــبــيــبــــي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Oh My Beloved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Wā</a:t>
            </a:r>
            <a:r>
              <a:rPr lang="en-US" dirty="0"/>
              <a:t> </a:t>
            </a:r>
            <a:r>
              <a:rPr lang="en-US" dirty="0" err="1"/>
              <a:t>Ḥabībī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وا</a:t>
            </a:r>
            <a:r>
              <a:rPr lang="ar-KW" dirty="0"/>
              <a:t> حَـبـيـبـي .. وا حَـبـيـبـي </a:t>
            </a:r>
            <a:br>
              <a:rPr lang="ar-KW" dirty="0"/>
            </a:br>
            <a:r>
              <a:rPr lang="ar-KW" dirty="0"/>
              <a:t>سُـــلِّـــمَ الـمَـــوتُ إِلَـــيــــك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Oh my Beloved .. oh my Beloved, </a:t>
            </a:r>
            <a:br>
              <a:rPr lang="en-US" dirty="0"/>
            </a:br>
            <a:r>
              <a:rPr lang="en-US" dirty="0"/>
              <a:t>death was handed to You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GB" dirty="0" err="1"/>
              <a:t>Wā</a:t>
            </a:r>
            <a:r>
              <a:rPr lang="en-GB" dirty="0"/>
              <a:t> </a:t>
            </a:r>
            <a:r>
              <a:rPr lang="en-GB" dirty="0" err="1"/>
              <a:t>Ḥabībī</a:t>
            </a:r>
            <a:r>
              <a:rPr lang="en-GB" dirty="0"/>
              <a:t> .. </a:t>
            </a:r>
            <a:r>
              <a:rPr lang="en-GB" dirty="0" err="1"/>
              <a:t>Wā</a:t>
            </a:r>
            <a:r>
              <a:rPr lang="en-GB" dirty="0"/>
              <a:t> </a:t>
            </a:r>
            <a:r>
              <a:rPr lang="en-GB" dirty="0" err="1"/>
              <a:t>Ḥabībī</a:t>
            </a:r>
            <a:r>
              <a:rPr lang="en-GB" dirty="0"/>
              <a:t> </a:t>
            </a:r>
            <a:br>
              <a:rPr lang="en-GB" dirty="0"/>
            </a:br>
            <a:r>
              <a:rPr lang="en-GB" dirty="0" err="1"/>
              <a:t>Sullemal</a:t>
            </a:r>
            <a:r>
              <a:rPr lang="en-GB" dirty="0"/>
              <a:t> </a:t>
            </a:r>
            <a:r>
              <a:rPr lang="en-GB" dirty="0" err="1"/>
              <a:t>Mawtu</a:t>
            </a:r>
            <a:r>
              <a:rPr lang="en-GB" dirty="0"/>
              <a:t> </a:t>
            </a:r>
            <a:r>
              <a:rPr lang="en-US" dirty="0"/>
              <a:t>‛</a:t>
            </a:r>
            <a:r>
              <a:rPr lang="en-US" dirty="0" err="1"/>
              <a:t>Elayk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990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فَـــتَـــسَــلَّــمــنــا حَـــيـــاةً </a:t>
            </a:r>
            <a:br>
              <a:rPr lang="ar-KW" dirty="0"/>
            </a:br>
            <a:r>
              <a:rPr lang="ar-KW" dirty="0"/>
              <a:t>مِـــن جِـــراحـــاتِ يَــــدَيــــك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So, we were gifted life </a:t>
            </a:r>
            <a:br>
              <a:rPr lang="en-US" dirty="0"/>
            </a:br>
            <a:r>
              <a:rPr lang="en-US" dirty="0"/>
              <a:t>from Your wounded Hands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faTasallamn</a:t>
            </a:r>
            <a:r>
              <a:rPr lang="en-GB" dirty="0"/>
              <a:t>ā </a:t>
            </a:r>
            <a:r>
              <a:rPr lang="en-GB" dirty="0" err="1"/>
              <a:t>Ḥayātan</a:t>
            </a:r>
            <a:r>
              <a:rPr lang="en-GB" dirty="0"/>
              <a:t> </a:t>
            </a:r>
            <a:br>
              <a:rPr lang="en-GB" dirty="0"/>
            </a:br>
            <a:r>
              <a:rPr lang="en-GB" dirty="0"/>
              <a:t>Min </a:t>
            </a:r>
            <a:r>
              <a:rPr lang="en-GB" dirty="0" err="1"/>
              <a:t>Jirāḥāti</a:t>
            </a:r>
            <a:r>
              <a:rPr lang="en-GB" dirty="0"/>
              <a:t> </a:t>
            </a:r>
            <a:r>
              <a:rPr lang="en-GB" dirty="0" err="1"/>
              <a:t>Yadayk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1411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كُــــلُّ مَـــيـــتٍ عـــادَ حَــــيًّـــا </a:t>
            </a:r>
            <a:br>
              <a:rPr lang="ar-KW" dirty="0"/>
            </a:br>
            <a:r>
              <a:rPr lang="ar-KW" dirty="0"/>
              <a:t>والــتَـــقَـــى الــكُــــلُّ لَــدَيـــك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The dead ones have been revived, </a:t>
            </a:r>
            <a:br>
              <a:rPr lang="en-US" dirty="0"/>
            </a:br>
            <a:r>
              <a:rPr lang="en-US" dirty="0"/>
              <a:t>and all are gathered in Your presence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Kullu</a:t>
            </a:r>
            <a:r>
              <a:rPr lang="en-US" dirty="0"/>
              <a:t> Mayten </a:t>
            </a:r>
            <a:r>
              <a:rPr lang="en-US" dirty="0" err="1"/>
              <a:t>ʻĀda</a:t>
            </a:r>
            <a:r>
              <a:rPr lang="en-US" dirty="0"/>
              <a:t> </a:t>
            </a:r>
            <a:r>
              <a:rPr lang="en-US" dirty="0" err="1"/>
              <a:t>Ḥayyan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walTaqāl</a:t>
            </a:r>
            <a:r>
              <a:rPr lang="en-US" dirty="0"/>
              <a:t> </a:t>
            </a:r>
            <a:r>
              <a:rPr lang="en-US" dirty="0" err="1"/>
              <a:t>Kullu</a:t>
            </a:r>
            <a:r>
              <a:rPr lang="en-US" dirty="0"/>
              <a:t> </a:t>
            </a:r>
            <a:r>
              <a:rPr lang="en-US" dirty="0" err="1"/>
              <a:t>Ladayk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7805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يَـــومَ أَبْـــطَــلـــتَ الــمَــنــايــا </a:t>
            </a:r>
            <a:br>
              <a:rPr lang="ar-KW" dirty="0"/>
            </a:br>
            <a:r>
              <a:rPr lang="ar-KW" dirty="0"/>
              <a:t>بِــمَـــواعـــيـــدِ الــحَـــيــــاة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On the day when You abolished death </a:t>
            </a:r>
            <a:br>
              <a:rPr lang="en-US" dirty="0"/>
            </a:br>
            <a:r>
              <a:rPr lang="en-US" dirty="0"/>
              <a:t>with a covenant of Life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Yawma</a:t>
            </a:r>
            <a:r>
              <a:rPr lang="en-US" dirty="0"/>
              <a:t> ‛</a:t>
            </a:r>
            <a:r>
              <a:rPr lang="en-US" dirty="0" err="1"/>
              <a:t>Abṭaltal</a:t>
            </a:r>
            <a:r>
              <a:rPr lang="en-US" dirty="0"/>
              <a:t> </a:t>
            </a:r>
            <a:r>
              <a:rPr lang="en-US" dirty="0" err="1"/>
              <a:t>Manāyā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biMawāʻīdel</a:t>
            </a:r>
            <a:r>
              <a:rPr lang="en-US" dirty="0"/>
              <a:t> </a:t>
            </a:r>
            <a:r>
              <a:rPr lang="en-US" dirty="0" err="1"/>
              <a:t>Ḥayāt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4042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أَيُّ حُــــبٍّ قَــــد تَـــفـــانــــى </a:t>
            </a:r>
            <a:br>
              <a:rPr lang="ar-KW" dirty="0"/>
            </a:br>
            <a:r>
              <a:rPr lang="ar-KW" dirty="0"/>
              <a:t>مِــثــــلُ هـــذا فــي حَــبــيــب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Is there such sacrificial Love for any beloved?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Ayyu</a:t>
            </a:r>
            <a:r>
              <a:rPr lang="en-US" dirty="0"/>
              <a:t> </a:t>
            </a:r>
            <a:r>
              <a:rPr lang="en-US" dirty="0" err="1"/>
              <a:t>Ḥubben</a:t>
            </a:r>
            <a:r>
              <a:rPr lang="en-US" dirty="0"/>
              <a:t> </a:t>
            </a:r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Tafānā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Mithlu</a:t>
            </a:r>
            <a:r>
              <a:rPr lang="en-US" dirty="0"/>
              <a:t> </a:t>
            </a:r>
            <a:r>
              <a:rPr lang="en-US" dirty="0" err="1"/>
              <a:t>Hādhā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Ḥabīb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6787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أيُّ رَبٍّ قَـــــد تَــجَــلَّـــى </a:t>
            </a:r>
            <a:br>
              <a:rPr lang="ar-KW" dirty="0"/>
            </a:br>
            <a:r>
              <a:rPr lang="ar-KW" dirty="0"/>
              <a:t>مَـــجـــدُهُ فَـــوقَ الـصَّــلــيــب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Is there any Lord whose Glory </a:t>
            </a:r>
            <a:br>
              <a:rPr lang="en-US" dirty="0"/>
            </a:br>
            <a:r>
              <a:rPr lang="en-US" dirty="0"/>
              <a:t>was manifested on The Cross?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Ayyu</a:t>
            </a:r>
            <a:r>
              <a:rPr lang="en-US" dirty="0"/>
              <a:t> </a:t>
            </a:r>
            <a:r>
              <a:rPr lang="en-US" dirty="0" err="1"/>
              <a:t>Rabben</a:t>
            </a:r>
            <a:r>
              <a:rPr lang="en-US" dirty="0"/>
              <a:t> </a:t>
            </a:r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Tajallā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Majduhu</a:t>
            </a:r>
            <a:r>
              <a:rPr lang="en-US" dirty="0"/>
              <a:t> </a:t>
            </a:r>
            <a:r>
              <a:rPr lang="en-US" dirty="0" err="1"/>
              <a:t>Fawqa</a:t>
            </a:r>
            <a:r>
              <a:rPr lang="en-US" dirty="0"/>
              <a:t> </a:t>
            </a:r>
            <a:r>
              <a:rPr lang="en-US" dirty="0" err="1"/>
              <a:t>Ṣṣalīb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161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دَهـــشَـــةً بَــيـــنَ الــبَــرايـــا </a:t>
            </a:r>
            <a:br>
              <a:rPr lang="ar-KW" dirty="0"/>
            </a:br>
            <a:r>
              <a:rPr lang="ar-KW" dirty="0"/>
              <a:t>عَـــجَــبًــا عِـــنـــدَ الــشُّـعـــوب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Astonishment amongst men </a:t>
            </a:r>
            <a:br>
              <a:rPr lang="en-US" dirty="0"/>
            </a:br>
            <a:r>
              <a:rPr lang="en-US" dirty="0"/>
              <a:t>and wonder amongst nations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Dahshatan</a:t>
            </a:r>
            <a:r>
              <a:rPr lang="en-US" dirty="0"/>
              <a:t> </a:t>
            </a:r>
            <a:r>
              <a:rPr lang="en-US" dirty="0" err="1"/>
              <a:t>Baynal</a:t>
            </a:r>
            <a:r>
              <a:rPr lang="en-US" dirty="0"/>
              <a:t> </a:t>
            </a:r>
            <a:r>
              <a:rPr lang="en-US" dirty="0" err="1"/>
              <a:t>Barāyā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ʻAjaban</a:t>
            </a:r>
            <a:r>
              <a:rPr lang="en-US" dirty="0"/>
              <a:t> </a:t>
            </a:r>
            <a:r>
              <a:rPr lang="en-US" dirty="0" err="1"/>
              <a:t>ʻEnda</a:t>
            </a:r>
            <a:r>
              <a:rPr lang="en-US" dirty="0"/>
              <a:t> </a:t>
            </a:r>
            <a:r>
              <a:rPr lang="en-US" dirty="0" err="1"/>
              <a:t>Shu‘ūb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8688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وَهْـــوَ فـــي الـبـيـعَـةِ حَــقٌّ </a:t>
            </a:r>
            <a:br>
              <a:rPr lang="ar-KW" dirty="0"/>
            </a:br>
            <a:r>
              <a:rPr lang="ar-KW" dirty="0"/>
              <a:t>وَسَـــــــلامٌ وَلِــــقــــــاء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Yet He is The Truth, Peace and Fellowship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waHwa</a:t>
            </a:r>
            <a:r>
              <a:rPr lang="en-US" dirty="0"/>
              <a:t> </a:t>
            </a:r>
            <a:r>
              <a:rPr lang="en-US" dirty="0" err="1"/>
              <a:t>Fīl</a:t>
            </a:r>
            <a:r>
              <a:rPr lang="en-US" dirty="0"/>
              <a:t> </a:t>
            </a:r>
            <a:r>
              <a:rPr lang="en-US" dirty="0" err="1"/>
              <a:t>Bīʻati</a:t>
            </a:r>
            <a:r>
              <a:rPr lang="en-US" dirty="0"/>
              <a:t> </a:t>
            </a:r>
            <a:r>
              <a:rPr lang="en-US" dirty="0" err="1"/>
              <a:t>Ḥaqqon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waSalāmon</a:t>
            </a:r>
            <a:r>
              <a:rPr lang="en-US" dirty="0"/>
              <a:t> </a:t>
            </a:r>
            <a:r>
              <a:rPr lang="en-US" dirty="0" err="1"/>
              <a:t>waLiqā</a:t>
            </a:r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4104824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وا</a:t>
            </a:r>
            <a:r>
              <a:rPr lang="ar-KW" dirty="0"/>
              <a:t> حَـبـيـبـي .. وا حَـبـيـبـي </a:t>
            </a:r>
            <a:br>
              <a:rPr lang="ar-KW" dirty="0"/>
            </a:br>
            <a:r>
              <a:rPr lang="ar-KW" dirty="0"/>
              <a:t>سُـــلِّـــمَ الـمَـــوتُ إِلَـــيــــك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Oh my Beloved .. oh my Beloved, </a:t>
            </a:r>
            <a:br>
              <a:rPr lang="en-US" dirty="0"/>
            </a:br>
            <a:r>
              <a:rPr lang="en-US" dirty="0"/>
              <a:t>death was handed to You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GB" dirty="0" err="1"/>
              <a:t>Wā</a:t>
            </a:r>
            <a:r>
              <a:rPr lang="en-GB" dirty="0"/>
              <a:t> </a:t>
            </a:r>
            <a:r>
              <a:rPr lang="en-GB" dirty="0" err="1"/>
              <a:t>Ḥabībī</a:t>
            </a:r>
            <a:r>
              <a:rPr lang="en-GB" dirty="0"/>
              <a:t> .. </a:t>
            </a:r>
            <a:r>
              <a:rPr lang="en-GB" dirty="0" err="1"/>
              <a:t>Wā</a:t>
            </a:r>
            <a:r>
              <a:rPr lang="en-GB" dirty="0"/>
              <a:t> </a:t>
            </a:r>
            <a:r>
              <a:rPr lang="en-GB" dirty="0" err="1"/>
              <a:t>Ḥabībī</a:t>
            </a:r>
            <a:r>
              <a:rPr lang="en-GB" dirty="0"/>
              <a:t> </a:t>
            </a:r>
            <a:br>
              <a:rPr lang="en-GB" dirty="0"/>
            </a:br>
            <a:r>
              <a:rPr lang="en-GB" dirty="0" err="1"/>
              <a:t>Sullemal</a:t>
            </a:r>
            <a:r>
              <a:rPr lang="en-GB" dirty="0"/>
              <a:t> </a:t>
            </a:r>
            <a:r>
              <a:rPr lang="en-GB" dirty="0" err="1"/>
              <a:t>Mawtu</a:t>
            </a:r>
            <a:r>
              <a:rPr lang="en-GB" dirty="0"/>
              <a:t> </a:t>
            </a:r>
            <a:r>
              <a:rPr lang="en-US" dirty="0"/>
              <a:t>‛</a:t>
            </a:r>
            <a:r>
              <a:rPr lang="en-US" dirty="0" err="1"/>
              <a:t>Elayk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2166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فَـــتَـــسَــلَّــمــنــا حَـــيـــاةً </a:t>
            </a:r>
            <a:br>
              <a:rPr lang="ar-KW" dirty="0"/>
            </a:br>
            <a:r>
              <a:rPr lang="ar-KW" dirty="0"/>
              <a:t>مِـــن جِـــراحـــاتِ يَــــدَيــــك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So, we were gifted life </a:t>
            </a:r>
            <a:br>
              <a:rPr lang="en-US" dirty="0"/>
            </a:br>
            <a:r>
              <a:rPr lang="en-US" dirty="0"/>
              <a:t>from Your wounded Hands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faTasallamn</a:t>
            </a:r>
            <a:r>
              <a:rPr lang="en-GB" dirty="0"/>
              <a:t>ā </a:t>
            </a:r>
            <a:r>
              <a:rPr lang="en-GB" dirty="0" err="1"/>
              <a:t>Ḥayātan</a:t>
            </a:r>
            <a:r>
              <a:rPr lang="en-GB" dirty="0"/>
              <a:t> </a:t>
            </a:r>
            <a:br>
              <a:rPr lang="en-GB" dirty="0"/>
            </a:br>
            <a:r>
              <a:rPr lang="en-GB" dirty="0"/>
              <a:t>Min </a:t>
            </a:r>
            <a:r>
              <a:rPr lang="en-GB" dirty="0" err="1"/>
              <a:t>Jirāḥāti</a:t>
            </a:r>
            <a:r>
              <a:rPr lang="en-GB" dirty="0"/>
              <a:t> </a:t>
            </a:r>
            <a:r>
              <a:rPr lang="en-GB" dirty="0" err="1"/>
              <a:t>Yadayk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0153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كُــــلُّ مَـــيـــتٍ عـــادَ حَــــيًّـــا </a:t>
            </a:r>
            <a:br>
              <a:rPr lang="ar-KW" dirty="0"/>
            </a:br>
            <a:r>
              <a:rPr lang="ar-KW" dirty="0"/>
              <a:t>والــتَـــقَـــى الــكُــــلُّ لَــدَيـــك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The dead ones have been revived, </a:t>
            </a:r>
            <a:br>
              <a:rPr lang="en-US" dirty="0"/>
            </a:br>
            <a:r>
              <a:rPr lang="en-US" dirty="0"/>
              <a:t>and all are gathered in Your presence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Kullu</a:t>
            </a:r>
            <a:r>
              <a:rPr lang="en-US" dirty="0"/>
              <a:t> Mayten </a:t>
            </a:r>
            <a:r>
              <a:rPr lang="en-US" dirty="0" err="1"/>
              <a:t>ʻĀda</a:t>
            </a:r>
            <a:r>
              <a:rPr lang="en-US" dirty="0"/>
              <a:t> </a:t>
            </a:r>
            <a:r>
              <a:rPr lang="en-US" dirty="0" err="1"/>
              <a:t>Ḥayyan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walTaqāl</a:t>
            </a:r>
            <a:r>
              <a:rPr lang="en-US" dirty="0"/>
              <a:t> </a:t>
            </a:r>
            <a:r>
              <a:rPr lang="en-US" dirty="0" err="1"/>
              <a:t>Kullu</a:t>
            </a:r>
            <a:r>
              <a:rPr lang="en-US" dirty="0"/>
              <a:t> </a:t>
            </a:r>
            <a:r>
              <a:rPr lang="en-US" dirty="0" err="1"/>
              <a:t>Ladayk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0511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يَـــومَ أَبْـــطَــلـــتَ الــمَــنــايــا </a:t>
            </a:r>
            <a:br>
              <a:rPr lang="ar-KW" dirty="0"/>
            </a:br>
            <a:r>
              <a:rPr lang="ar-KW" dirty="0"/>
              <a:t>بِــمَـــواعـــيـــدِ الــحَـــيــــاة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On the day when You abolished death </a:t>
            </a:r>
            <a:br>
              <a:rPr lang="en-US" dirty="0"/>
            </a:br>
            <a:r>
              <a:rPr lang="en-US" dirty="0"/>
              <a:t>with a covenant of Life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Yawma</a:t>
            </a:r>
            <a:r>
              <a:rPr lang="en-US" dirty="0"/>
              <a:t> ‛</a:t>
            </a:r>
            <a:r>
              <a:rPr lang="en-US" dirty="0" err="1"/>
              <a:t>Abṭaltal</a:t>
            </a:r>
            <a:r>
              <a:rPr lang="en-US" dirty="0"/>
              <a:t> </a:t>
            </a:r>
            <a:r>
              <a:rPr lang="en-US" dirty="0" err="1"/>
              <a:t>Manāyā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biMawāʻīdel</a:t>
            </a:r>
            <a:r>
              <a:rPr lang="en-US" dirty="0"/>
              <a:t> </a:t>
            </a:r>
            <a:r>
              <a:rPr lang="en-US" dirty="0" err="1"/>
              <a:t>Ḥayāt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6243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قـــــادَكَ الــحُــــبُّ إِلَـــــيَّ </a:t>
            </a:r>
            <a:br>
              <a:rPr lang="ar-KW" dirty="0"/>
            </a:br>
            <a:r>
              <a:rPr lang="ar-KW" dirty="0"/>
              <a:t>فَـــتَـــقَـــلَّـــدتَ  الــصَّــلــيــب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Mere Love guided You to me, </a:t>
            </a:r>
            <a:br>
              <a:rPr lang="en-US" dirty="0"/>
            </a:br>
            <a:r>
              <a:rPr lang="en-US" dirty="0"/>
              <a:t>so You held The Cross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Qādakal</a:t>
            </a:r>
            <a:r>
              <a:rPr lang="en-US" dirty="0"/>
              <a:t> </a:t>
            </a:r>
            <a:r>
              <a:rPr lang="en-US" dirty="0" err="1"/>
              <a:t>Ḥubbu</a:t>
            </a:r>
            <a:r>
              <a:rPr lang="en-US" dirty="0"/>
              <a:t> ‛</a:t>
            </a:r>
            <a:r>
              <a:rPr lang="en-US" dirty="0" err="1"/>
              <a:t>Elayya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faTaqalladta</a:t>
            </a:r>
            <a:r>
              <a:rPr lang="en-US" dirty="0"/>
              <a:t> </a:t>
            </a:r>
            <a:r>
              <a:rPr lang="en-US" dirty="0" err="1"/>
              <a:t>Ṣṣalīb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3865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وَتَــحَـــمَّـــلـــتَ لأَجـــلـــــي </a:t>
            </a:r>
            <a:br>
              <a:rPr lang="ar-KW" dirty="0"/>
            </a:br>
            <a:r>
              <a:rPr lang="ar-KW" dirty="0"/>
              <a:t>غَــصَّــةَ الـمَـــوتِ الــرَّهــيـــب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bore for me the heartbreaking terrible death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waTaḥammalta</a:t>
            </a:r>
            <a:r>
              <a:rPr lang="en-US" dirty="0"/>
              <a:t> </a:t>
            </a:r>
            <a:r>
              <a:rPr lang="en-US" dirty="0" err="1"/>
              <a:t>li‛Ajlī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Ghaṣṣatal</a:t>
            </a:r>
            <a:r>
              <a:rPr lang="en-US" dirty="0"/>
              <a:t> </a:t>
            </a:r>
            <a:r>
              <a:rPr lang="en-US" dirty="0" err="1"/>
              <a:t>Mawti</a:t>
            </a:r>
            <a:r>
              <a:rPr lang="en-US" dirty="0"/>
              <a:t> </a:t>
            </a:r>
            <a:r>
              <a:rPr lang="en-US" dirty="0" err="1"/>
              <a:t>Rrahīb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3879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CC7001-55A3-4C5E-80F8-AE36675F86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لَـــيـــتَـــنـــي أَقـــضـــي حَــيــاتــي </a:t>
            </a:r>
            <a:br>
              <a:rPr lang="ar-KW" dirty="0"/>
            </a:br>
            <a:r>
              <a:rPr lang="ar-KW" dirty="0"/>
              <a:t>أُهـــرِقُ الــعُـــمـــرَ سَــكــيــــــب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538078-81AA-47EA-8B9F-89505CE4AD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wish I could spend my life devoting my days following Your Commandments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A8DA489-9044-4E06-8AE0-AE4530CB406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Laytanī</a:t>
            </a:r>
            <a:r>
              <a:rPr lang="en-US" dirty="0"/>
              <a:t> ‛</a:t>
            </a:r>
            <a:r>
              <a:rPr lang="en-US" dirty="0" err="1"/>
              <a:t>Aqḍī</a:t>
            </a:r>
            <a:r>
              <a:rPr lang="en-US" dirty="0"/>
              <a:t> </a:t>
            </a:r>
            <a:r>
              <a:rPr lang="en-US" dirty="0" err="1"/>
              <a:t>Ḥayātī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Uhriqul</a:t>
            </a:r>
            <a:r>
              <a:rPr lang="en-US" dirty="0"/>
              <a:t> </a:t>
            </a:r>
            <a:r>
              <a:rPr lang="en-US" dirty="0" err="1"/>
              <a:t>ʻUmra</a:t>
            </a:r>
            <a:r>
              <a:rPr lang="en-US" dirty="0"/>
              <a:t> </a:t>
            </a:r>
            <a:r>
              <a:rPr lang="en-US" dirty="0" err="1"/>
              <a:t>Sakīb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4240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1F2492-EA4F-4B96-8B08-C8BCB71CBF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فـــي وَصــايـــاكَ وَأَحـــيـــا </a:t>
            </a:r>
            <a:br>
              <a:rPr lang="ar-KW" dirty="0"/>
            </a:br>
            <a:r>
              <a:rPr lang="ar-KW" dirty="0"/>
              <a:t>بَـــيـــنَ أَســـــرارِ الـــفِــــداء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3BA73F-BAF2-46D7-AA5E-F9C57DA7F32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To live understanding more </a:t>
            </a:r>
            <a:br>
              <a:rPr lang="en-US" dirty="0"/>
            </a:br>
            <a:r>
              <a:rPr lang="en-US" dirty="0"/>
              <a:t>of Your Sacrificial Redemption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4FD291-8CCA-42FD-88E6-01486F19BFD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Waṣāyāka</a:t>
            </a:r>
            <a:r>
              <a:rPr lang="en-US" dirty="0"/>
              <a:t> </a:t>
            </a:r>
            <a:r>
              <a:rPr lang="en-US" dirty="0" err="1"/>
              <a:t>wa‛Aḥyā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Bayna</a:t>
            </a:r>
            <a:r>
              <a:rPr lang="en-US" dirty="0"/>
              <a:t> ‛</a:t>
            </a:r>
            <a:r>
              <a:rPr lang="en-US" dirty="0" err="1"/>
              <a:t>Asrārel</a:t>
            </a:r>
            <a:r>
              <a:rPr lang="en-US" dirty="0"/>
              <a:t> </a:t>
            </a:r>
            <a:r>
              <a:rPr lang="en-US" dirty="0" err="1"/>
              <a:t>Fidā</a:t>
            </a:r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3010982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وا</a:t>
            </a:r>
            <a:r>
              <a:rPr lang="ar-KW" dirty="0"/>
              <a:t> حَـبـيـبـي .. وا حَـبـيـبـي </a:t>
            </a:r>
            <a:br>
              <a:rPr lang="ar-KW" dirty="0"/>
            </a:br>
            <a:r>
              <a:rPr lang="ar-KW" dirty="0"/>
              <a:t>سُـــلِّـــمَ الـمَـــوتُ إِلَـــيــــك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Oh my Beloved .. oh my Beloved, </a:t>
            </a:r>
            <a:br>
              <a:rPr lang="en-US" dirty="0"/>
            </a:br>
            <a:r>
              <a:rPr lang="en-US" dirty="0"/>
              <a:t>death was handed to You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GB" dirty="0" err="1"/>
              <a:t>Wā</a:t>
            </a:r>
            <a:r>
              <a:rPr lang="en-GB" dirty="0"/>
              <a:t> </a:t>
            </a:r>
            <a:r>
              <a:rPr lang="en-GB" dirty="0" err="1"/>
              <a:t>Ḥabībī</a:t>
            </a:r>
            <a:r>
              <a:rPr lang="en-GB" dirty="0"/>
              <a:t> .. </a:t>
            </a:r>
            <a:r>
              <a:rPr lang="en-GB" dirty="0" err="1"/>
              <a:t>Wā</a:t>
            </a:r>
            <a:r>
              <a:rPr lang="en-GB" dirty="0"/>
              <a:t> </a:t>
            </a:r>
            <a:r>
              <a:rPr lang="en-GB" dirty="0" err="1"/>
              <a:t>Ḥabībī</a:t>
            </a:r>
            <a:r>
              <a:rPr lang="en-GB" dirty="0"/>
              <a:t> </a:t>
            </a:r>
            <a:br>
              <a:rPr lang="en-GB" dirty="0"/>
            </a:br>
            <a:r>
              <a:rPr lang="en-GB" dirty="0" err="1"/>
              <a:t>Sullemal</a:t>
            </a:r>
            <a:r>
              <a:rPr lang="en-GB" dirty="0"/>
              <a:t> </a:t>
            </a:r>
            <a:r>
              <a:rPr lang="en-GB" dirty="0" err="1"/>
              <a:t>Mawtu</a:t>
            </a:r>
            <a:r>
              <a:rPr lang="en-GB" dirty="0"/>
              <a:t> </a:t>
            </a:r>
            <a:r>
              <a:rPr lang="en-US" dirty="0"/>
              <a:t>‛</a:t>
            </a:r>
            <a:r>
              <a:rPr lang="en-US" dirty="0" err="1"/>
              <a:t>Elayk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8879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فَـــتَـــسَــلَّــمــنــا حَـــيـــاةً </a:t>
            </a:r>
            <a:br>
              <a:rPr lang="ar-KW" dirty="0"/>
            </a:br>
            <a:r>
              <a:rPr lang="ar-KW" dirty="0"/>
              <a:t>مِـــن جِـــراحـــاتِ يَــــدَيــــك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So, we were gifted life </a:t>
            </a:r>
            <a:br>
              <a:rPr lang="en-US" dirty="0"/>
            </a:br>
            <a:r>
              <a:rPr lang="en-US" dirty="0"/>
              <a:t>from Your wounded Hands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faTasallamn</a:t>
            </a:r>
            <a:r>
              <a:rPr lang="en-GB" dirty="0"/>
              <a:t>ā </a:t>
            </a:r>
            <a:r>
              <a:rPr lang="en-GB" dirty="0" err="1"/>
              <a:t>Ḥayātan</a:t>
            </a:r>
            <a:r>
              <a:rPr lang="en-GB" dirty="0"/>
              <a:t> </a:t>
            </a:r>
            <a:br>
              <a:rPr lang="en-GB" dirty="0"/>
            </a:br>
            <a:r>
              <a:rPr lang="en-GB" dirty="0"/>
              <a:t>Min </a:t>
            </a:r>
            <a:r>
              <a:rPr lang="en-GB" dirty="0" err="1"/>
              <a:t>Jirāḥāti</a:t>
            </a:r>
            <a:r>
              <a:rPr lang="en-GB" dirty="0"/>
              <a:t> </a:t>
            </a:r>
            <a:r>
              <a:rPr lang="en-GB" dirty="0" err="1"/>
              <a:t>Yadayk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7036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كُــــلُّ مَـــيـــتٍ عـــادَ حَــــيًّـــا </a:t>
            </a:r>
            <a:br>
              <a:rPr lang="ar-KW" dirty="0"/>
            </a:br>
            <a:r>
              <a:rPr lang="ar-KW" dirty="0"/>
              <a:t>والــتَـــقَـــى الــكُــــلُّ لَــدَيـــك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The dead ones have been revived, </a:t>
            </a:r>
            <a:br>
              <a:rPr lang="en-US" dirty="0"/>
            </a:br>
            <a:r>
              <a:rPr lang="en-US" dirty="0"/>
              <a:t>and all are gathered in Your presence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Kullu</a:t>
            </a:r>
            <a:r>
              <a:rPr lang="en-US" dirty="0"/>
              <a:t> Mayten </a:t>
            </a:r>
            <a:r>
              <a:rPr lang="en-US" dirty="0" err="1"/>
              <a:t>ʻĀda</a:t>
            </a:r>
            <a:r>
              <a:rPr lang="en-US" dirty="0"/>
              <a:t> </a:t>
            </a:r>
            <a:r>
              <a:rPr lang="en-US" dirty="0" err="1"/>
              <a:t>Ḥayyan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walTaqāl</a:t>
            </a:r>
            <a:r>
              <a:rPr lang="en-US" dirty="0"/>
              <a:t> </a:t>
            </a:r>
            <a:r>
              <a:rPr lang="en-US" dirty="0" err="1"/>
              <a:t>Kullu</a:t>
            </a:r>
            <a:r>
              <a:rPr lang="en-US" dirty="0"/>
              <a:t> </a:t>
            </a:r>
            <a:r>
              <a:rPr lang="en-US" dirty="0" err="1"/>
              <a:t>Ladayk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6905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يَـــومَ أَبْـــطَــلـــتَ الــمَــنــايــا </a:t>
            </a:r>
            <a:br>
              <a:rPr lang="ar-KW" dirty="0"/>
            </a:br>
            <a:r>
              <a:rPr lang="ar-KW" dirty="0"/>
              <a:t>بِــمَـــواعـــيـــدِ الــحَـــيــــاة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On the day when You abolished death </a:t>
            </a:r>
            <a:br>
              <a:rPr lang="en-US" dirty="0"/>
            </a:br>
            <a:r>
              <a:rPr lang="en-US" dirty="0"/>
              <a:t>with a covenant of Life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Yawma</a:t>
            </a:r>
            <a:r>
              <a:rPr lang="en-US" dirty="0"/>
              <a:t> ‛</a:t>
            </a:r>
            <a:r>
              <a:rPr lang="en-US" dirty="0" err="1"/>
              <a:t>Abṭaltal</a:t>
            </a:r>
            <a:r>
              <a:rPr lang="en-US" dirty="0"/>
              <a:t> </a:t>
            </a:r>
            <a:r>
              <a:rPr lang="en-US" dirty="0" err="1"/>
              <a:t>Manāyā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biMawāʻīdel</a:t>
            </a:r>
            <a:r>
              <a:rPr lang="en-US" dirty="0"/>
              <a:t> </a:t>
            </a:r>
            <a:r>
              <a:rPr lang="en-US" dirty="0" err="1"/>
              <a:t>Ḥayāt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40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59882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552</TotalTime>
  <Words>589</Words>
  <Application>Microsoft Office PowerPoint</Application>
  <PresentationFormat>Widescreen</PresentationFormat>
  <Paragraphs>70</Paragraphs>
  <Slides>22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Times New Roman</vt:lpstr>
      <vt:lpstr>Calibri</vt:lpstr>
      <vt:lpstr>Calibri Light</vt:lpstr>
      <vt:lpstr>Arial</vt:lpstr>
      <vt:lpstr>5_Office Theme</vt:lpstr>
      <vt:lpstr>وا حَــبــيــبــــي</vt:lpstr>
      <vt:lpstr>وا حَـبـيـبـي .. وا حَـبـيـبـي  سُـــلِّـــمَ الـمَـــوتُ إِلَـــيــــك</vt:lpstr>
      <vt:lpstr>فَـــتَـــسَــلَّــمــنــا حَـــيـــاةً  مِـــن جِـــراحـــاتِ يَــــدَيــــك</vt:lpstr>
      <vt:lpstr>كُــــلُّ مَـــيـــتٍ عـــادَ حَــــيًّـــا  والــتَـــقَـــى الــكُــــلُّ لَــدَيـــك</vt:lpstr>
      <vt:lpstr>يَـــومَ أَبْـــطَــلـــتَ الــمَــنــايــا  بِــمَـــواعـــيـــدِ الــحَـــيــــاة</vt:lpstr>
      <vt:lpstr>أَيُّ حُــــبٍّ قَــــد تَـــفـــانــــى  مِــثــــلُ هـــذا فــي حَــبــيــب </vt:lpstr>
      <vt:lpstr>أيُّ رَبٍّ قَـــــد تَــجَــلَّـــى  مَـــجـــدُهُ فَـــوقَ الـصَّــلــيــب</vt:lpstr>
      <vt:lpstr>دَهـــشَـــةً بَــيـــنَ الــبَــرايـــا  عَـــجَــبًــا عِـــنـــدَ الــشُّـعـــوب</vt:lpstr>
      <vt:lpstr>وَهْـــوَ فـــي الـبـيـعَـةِ حَــقٌّ  وَسَـــــــلامٌ وَلِــــقــــــاء</vt:lpstr>
      <vt:lpstr>وا حَـبـيـبـي .. وا حَـبـيـبـي  سُـــلِّـــمَ الـمَـــوتُ إِلَـــيــــك</vt:lpstr>
      <vt:lpstr>فَـــتَـــسَــلَّــمــنــا حَـــيـــاةً  مِـــن جِـــراحـــاتِ يَــــدَيــــك</vt:lpstr>
      <vt:lpstr>كُــــلُّ مَـــيـــتٍ عـــادَ حَــــيًّـــا  والــتَـــقَـــى الــكُــــلُّ لَــدَيـــك</vt:lpstr>
      <vt:lpstr>يَـــومَ أَبْـــطَــلـــتَ الــمَــنــايــا  بِــمَـــواعـــيـــدِ الــحَـــيــــاة</vt:lpstr>
      <vt:lpstr>قـــــادَكَ الــحُــــبُّ إِلَـــــيَّ  فَـــتَـــقَـــلَّـــدتَ  الــصَّــلــيــب</vt:lpstr>
      <vt:lpstr>وَتَــحَـــمَّـــلـــتَ لأَجـــلـــــي  غَــصَّــةَ الـمَـــوتِ الــرَّهــيـــب</vt:lpstr>
      <vt:lpstr>لَـــيـــتَـــنـــي أَقـــضـــي حَــيــاتــي  أُهـــرِقُ الــعُـــمـــرَ سَــكــيــــــب</vt:lpstr>
      <vt:lpstr>فـــي وَصــايـــاكَ وَأَحـــيـــا  بَـــيـــنَ أَســـــرارِ الـــفِــــداء</vt:lpstr>
      <vt:lpstr>وا حَـبـيـبـي .. وا حَـبـيـبـي  سُـــلِّـــمَ الـمَـــوتُ إِلَـــيــــك</vt:lpstr>
      <vt:lpstr>فَـــتَـــسَــلَّــمــنــا حَـــيـــاةً  مِـــن جِـــراحـــاتِ يَــــدَيــــك</vt:lpstr>
      <vt:lpstr>كُــــلُّ مَـــيـــتٍ عـــادَ حَــــيًّـــا  والــتَـــقَـــى الــكُــــلُّ لَــدَيـــك</vt:lpstr>
      <vt:lpstr>يَـــومَ أَبْـــطَــلـــتَ الــمَــنــايــا  بِــمَـــواعـــيـــدِ الــحَـــيــــاة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Wā Ḥabībī - وا حبيبي</dc:title>
  <dc:subject>Oh My Beloved</dc:subject>
  <dc:creator>Nizart</dc:creator>
  <cp:keywords>Mgr. M. Hayek</cp:keywords>
  <cp:lastModifiedBy>Pascale Hage</cp:lastModifiedBy>
  <cp:revision>131</cp:revision>
  <dcterms:created xsi:type="dcterms:W3CDTF">2014-06-01T05:24:09Z</dcterms:created>
  <dcterms:modified xsi:type="dcterms:W3CDTF">2025-04-18T16:34:40Z</dcterms:modified>
  <cp:category>Holy Week</cp:category>
</cp:coreProperties>
</file>