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84" r:id="rId9"/>
    <p:sldId id="285" r:id="rId10"/>
    <p:sldId id="267" r:id="rId11"/>
    <p:sldId id="268" r:id="rId12"/>
    <p:sldId id="286" r:id="rId13"/>
    <p:sldId id="287" r:id="rId14"/>
    <p:sldId id="283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48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22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57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12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4340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96335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6818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46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4256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بِـــفَـــضْـــلِ نِـعْــمَــتِــــكَ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Because of Your Grace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biFaḍli</a:t>
            </a:r>
            <a:r>
              <a:rPr lang="en-US" dirty="0"/>
              <a:t> </a:t>
            </a:r>
            <a:r>
              <a:rPr lang="en-US" dirty="0" err="1"/>
              <a:t>Neʻmatika</a:t>
            </a:r>
            <a:endParaRPr lang="en-US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51220C66-BFBE-9DAE-F271-5EC8A19EC3C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</a:t>
            </a:r>
            <a:r>
              <a:rPr lang="en-US" dirty="0" err="1"/>
              <a:t>Hermaz</a:t>
            </a:r>
            <a:r>
              <a:rPr lang="en-US" dirty="0"/>
              <a:t> Samir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D0D2F6E4-99DD-68EE-C274-CF806544C35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</a:t>
            </a:r>
            <a:r>
              <a:rPr lang="en-US" dirty="0" err="1"/>
              <a:t>Hermaz</a:t>
            </a:r>
            <a:r>
              <a:rPr lang="en-US" dirty="0"/>
              <a:t> Samir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8B557292-9167-4D63-331C-F4AB9555E11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KW" dirty="0"/>
              <a:t>كلمات وتلحين: هرماس سمير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بِـفَـضـلِ نِـعْـمَـتِــكَ .. وَعُـمـقِ رَحمَـتِــكَ</a:t>
            </a:r>
            <a:br>
              <a:rPr lang="ar-KW" dirty="0"/>
            </a:br>
            <a:r>
              <a:rPr lang="ar-KW" dirty="0"/>
              <a:t>آتــي لِـمَـحَـبَّــتِــكَ .. وأرتَــمـــي عَـلَـيــك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Because of Your Grace and profound Mercy, </a:t>
            </a:r>
            <a:br>
              <a:rPr lang="en-US" dirty="0"/>
            </a:br>
            <a:r>
              <a:rPr lang="en-US" dirty="0"/>
              <a:t>I come to You, oh loving God, and nestle in Your arms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5900" dirty="0" err="1"/>
              <a:t>biFaḍli</a:t>
            </a:r>
            <a:r>
              <a:rPr lang="en-US" sz="5900" dirty="0"/>
              <a:t> </a:t>
            </a:r>
            <a:r>
              <a:rPr lang="en-US" sz="5900" dirty="0" err="1"/>
              <a:t>Neʻmatika</a:t>
            </a:r>
            <a:r>
              <a:rPr lang="en-US" sz="5900" dirty="0"/>
              <a:t> </a:t>
            </a:r>
            <a:r>
              <a:rPr lang="en-US" sz="5900" dirty="0" err="1"/>
              <a:t>waʻUmqi</a:t>
            </a:r>
            <a:r>
              <a:rPr lang="en-US" sz="5900" dirty="0"/>
              <a:t> </a:t>
            </a:r>
            <a:r>
              <a:rPr lang="en-US" sz="5900" dirty="0" err="1"/>
              <a:t>Raḥmatika</a:t>
            </a:r>
            <a:br>
              <a:rPr lang="en-US" sz="5900" dirty="0"/>
            </a:br>
            <a:r>
              <a:rPr lang="en-US" sz="5900" dirty="0"/>
              <a:t>‛</a:t>
            </a:r>
            <a:r>
              <a:rPr lang="en-US" sz="5900" dirty="0" err="1"/>
              <a:t>Ātī</a:t>
            </a:r>
            <a:r>
              <a:rPr lang="en-US" sz="5900" dirty="0"/>
              <a:t> </a:t>
            </a:r>
            <a:r>
              <a:rPr lang="en-US" sz="5900" dirty="0" err="1"/>
              <a:t>liMaḥabbatika</a:t>
            </a:r>
            <a:r>
              <a:rPr lang="en-US" sz="5900" dirty="0"/>
              <a:t> </a:t>
            </a:r>
            <a:r>
              <a:rPr lang="en-US" sz="5900" dirty="0" err="1"/>
              <a:t>wa‛Artamī</a:t>
            </a:r>
            <a:r>
              <a:rPr lang="en-US" sz="5900" dirty="0"/>
              <a:t> </a:t>
            </a:r>
            <a:r>
              <a:rPr lang="en-US" sz="5900" dirty="0" err="1"/>
              <a:t>ʻAlayk</a:t>
            </a:r>
            <a:endParaRPr lang="en-US" sz="5900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إِروِ</a:t>
            </a:r>
            <a:r>
              <a:rPr lang="ar-KW" dirty="0"/>
              <a:t> ظَـمَــأ قَـلـبـي .. وَشَــوْقــي وَحُــبِّـــي</a:t>
            </a:r>
            <a:br>
              <a:rPr lang="ar-KW" dirty="0"/>
            </a:br>
            <a:r>
              <a:rPr lang="ar-KW" dirty="0"/>
              <a:t>فَـراحَــتـي يا رَبِّــي .. وَحـاجَــتـي إلَــيـــك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Quench my heart’s thirst to You, my yearning and love</a:t>
            </a:r>
            <a:br>
              <a:rPr lang="en-US" dirty="0"/>
            </a:br>
            <a:r>
              <a:rPr lang="en-US" dirty="0"/>
              <a:t>For my comfort, oh Lord, and my need are in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‛</a:t>
            </a:r>
            <a:r>
              <a:rPr lang="en-US" sz="6000" dirty="0" err="1"/>
              <a:t>Erwi</a:t>
            </a:r>
            <a:r>
              <a:rPr lang="en-US" sz="6000" dirty="0"/>
              <a:t> </a:t>
            </a:r>
            <a:r>
              <a:rPr lang="en-US" sz="6000" dirty="0" err="1"/>
              <a:t>Ẓama</a:t>
            </a:r>
            <a:r>
              <a:rPr lang="en-US" sz="6000" dirty="0"/>
              <a:t>‛ </a:t>
            </a:r>
            <a:r>
              <a:rPr lang="en-US" sz="6000" dirty="0" err="1"/>
              <a:t>Qalbī</a:t>
            </a:r>
            <a:r>
              <a:rPr lang="en-US" sz="6000" dirty="0"/>
              <a:t> </a:t>
            </a:r>
            <a:r>
              <a:rPr lang="en-US" sz="6000" dirty="0" err="1"/>
              <a:t>waShawqī</a:t>
            </a:r>
            <a:r>
              <a:rPr lang="en-US" sz="6000" dirty="0"/>
              <a:t> </a:t>
            </a:r>
            <a:r>
              <a:rPr lang="en-US" sz="6000" dirty="0" err="1"/>
              <a:t>waḤubbī</a:t>
            </a:r>
            <a:r>
              <a:rPr lang="en-US" sz="6000" dirty="0"/>
              <a:t> </a:t>
            </a:r>
            <a:r>
              <a:rPr lang="en-US" sz="6000" dirty="0" err="1"/>
              <a:t>faRāḥatī</a:t>
            </a:r>
            <a:r>
              <a:rPr lang="en-US" sz="6000" dirty="0"/>
              <a:t> </a:t>
            </a:r>
            <a:r>
              <a:rPr lang="en-US" sz="6000" dirty="0" err="1"/>
              <a:t>Yā</a:t>
            </a:r>
            <a:r>
              <a:rPr lang="en-US" sz="6000" dirty="0"/>
              <a:t> </a:t>
            </a:r>
            <a:r>
              <a:rPr lang="en-US" sz="6000" dirty="0" err="1"/>
              <a:t>Rabbī</a:t>
            </a:r>
            <a:r>
              <a:rPr lang="en-US" sz="6000" dirty="0"/>
              <a:t> </a:t>
            </a:r>
            <a:r>
              <a:rPr lang="en-US" sz="6000" dirty="0" err="1"/>
              <a:t>waḤājatī</a:t>
            </a:r>
            <a:r>
              <a:rPr lang="en-US" sz="6000" dirty="0"/>
              <a:t> ‛</a:t>
            </a:r>
            <a:r>
              <a:rPr lang="en-US" sz="6000" dirty="0" err="1"/>
              <a:t>Elayk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80265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تَحـمَــدُكَ الـشِّـفــاه .. وتَـنـحَـنـي الجِــبـاه</a:t>
            </a:r>
            <a:br>
              <a:rPr lang="ar-KW" dirty="0"/>
            </a:br>
            <a:r>
              <a:rPr lang="ar-KW" dirty="0"/>
              <a:t>لِـشَـخْـصِــكَ يا الله .. فَـأنـتَ خـالِــقُـهــا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Lips magnify You. Foreheads bow to You </a:t>
            </a:r>
            <a:br>
              <a:rPr lang="en-US" sz="4400" dirty="0"/>
            </a:br>
            <a:r>
              <a:rPr lang="en-US" sz="4400" dirty="0"/>
              <a:t>To Your Person oh God, for You are the Creator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5900" dirty="0" err="1"/>
              <a:t>Taḥmaduka</a:t>
            </a:r>
            <a:r>
              <a:rPr lang="en-US" sz="5900" dirty="0"/>
              <a:t> </a:t>
            </a:r>
            <a:r>
              <a:rPr lang="en-US" sz="5900" dirty="0" err="1"/>
              <a:t>Shifāh</a:t>
            </a:r>
            <a:r>
              <a:rPr lang="en-US" sz="5900" dirty="0"/>
              <a:t> </a:t>
            </a:r>
            <a:r>
              <a:rPr lang="en-US" sz="5900" dirty="0" err="1"/>
              <a:t>waTanḥanīl</a:t>
            </a:r>
            <a:r>
              <a:rPr lang="en-US" sz="5900" dirty="0"/>
              <a:t> </a:t>
            </a:r>
            <a:r>
              <a:rPr lang="en-US" sz="5900" dirty="0" err="1"/>
              <a:t>Jibāh</a:t>
            </a:r>
            <a:r>
              <a:rPr lang="en-US" sz="5900" dirty="0"/>
              <a:t> </a:t>
            </a:r>
            <a:br>
              <a:rPr lang="en-US" sz="5900" dirty="0"/>
            </a:br>
            <a:r>
              <a:rPr lang="en-US" sz="5900" dirty="0" err="1"/>
              <a:t>liShakhṣika</a:t>
            </a:r>
            <a:r>
              <a:rPr lang="en-US" sz="5900" dirty="0"/>
              <a:t> </a:t>
            </a:r>
            <a:r>
              <a:rPr lang="en-US" sz="5900" dirty="0" err="1"/>
              <a:t>Yā</a:t>
            </a:r>
            <a:r>
              <a:rPr lang="en-US" sz="5900" dirty="0"/>
              <a:t> ‛</a:t>
            </a:r>
            <a:r>
              <a:rPr lang="en-US" sz="5900" dirty="0" err="1"/>
              <a:t>Allāh</a:t>
            </a:r>
            <a:r>
              <a:rPr lang="en-US" sz="5900" dirty="0"/>
              <a:t> </a:t>
            </a:r>
            <a:r>
              <a:rPr lang="en-US" sz="5900" dirty="0" err="1"/>
              <a:t>fa‛Anta</a:t>
            </a:r>
            <a:r>
              <a:rPr lang="en-US" sz="5900" dirty="0"/>
              <a:t> </a:t>
            </a:r>
            <a:r>
              <a:rPr lang="en-US" sz="5900" dirty="0" err="1"/>
              <a:t>Khāliquhā</a:t>
            </a:r>
            <a:endParaRPr lang="en-US" sz="5900" dirty="0"/>
          </a:p>
        </p:txBody>
      </p:sp>
    </p:spTree>
    <p:extLst>
      <p:ext uri="{BB962C8B-B14F-4D97-AF65-F5344CB8AC3E}">
        <p14:creationId xmlns:p14="http://schemas.microsoft.com/office/powerpoint/2010/main" val="4157008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9F11036-538C-BF7B-B3A7-149214B50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تُـسَــبِّــحُ الـقُـلــوب .. أمــامَــكَ تَــــذوب</a:t>
            </a:r>
            <a:br>
              <a:rPr lang="ar-KW" dirty="0"/>
            </a:br>
            <a:r>
              <a:rPr lang="ar-KW" dirty="0" err="1"/>
              <a:t>فَإِسْــمُــكَ</a:t>
            </a:r>
            <a:r>
              <a:rPr lang="ar-KW" dirty="0"/>
              <a:t> مَـهــوب .. وَأنــتَ سَــيِّــدُهـــا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DE752CF-9094-D1C2-ECB6-B8EC9E6281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Hearts praise You and melt in Your presence, </a:t>
            </a:r>
            <a:br>
              <a:rPr lang="en-US" dirty="0"/>
            </a:br>
            <a:r>
              <a:rPr lang="en-US" dirty="0"/>
              <a:t>for Your Name is fearful and You are the Master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95CBA99-CCDE-253F-C690-0EB58E03AE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 err="1"/>
              <a:t>Tusabbiḥul</a:t>
            </a:r>
            <a:r>
              <a:rPr lang="en-US" sz="6000" dirty="0"/>
              <a:t> </a:t>
            </a:r>
            <a:r>
              <a:rPr lang="en-US" sz="6000" dirty="0" err="1"/>
              <a:t>Qulūb</a:t>
            </a:r>
            <a:r>
              <a:rPr lang="en-US" sz="6000" dirty="0"/>
              <a:t> ‛</a:t>
            </a:r>
            <a:r>
              <a:rPr lang="en-US" sz="6000" dirty="0" err="1"/>
              <a:t>Amāmaka</a:t>
            </a:r>
            <a:r>
              <a:rPr lang="en-US" sz="6000" dirty="0"/>
              <a:t> </a:t>
            </a:r>
            <a:r>
              <a:rPr lang="en-US" sz="6000" dirty="0" err="1"/>
              <a:t>Tadhūb</a:t>
            </a:r>
            <a:br>
              <a:rPr lang="en-US" sz="6000" dirty="0"/>
            </a:br>
            <a:r>
              <a:rPr lang="en-US" sz="6000" dirty="0" err="1"/>
              <a:t>fa‛Esmuka</a:t>
            </a:r>
            <a:r>
              <a:rPr lang="en-US" sz="6000" dirty="0"/>
              <a:t> </a:t>
            </a:r>
            <a:r>
              <a:rPr lang="en-US" sz="6000" dirty="0" err="1"/>
              <a:t>Mahūb</a:t>
            </a:r>
            <a:r>
              <a:rPr lang="en-US" sz="6000" dirty="0"/>
              <a:t> </a:t>
            </a:r>
            <a:r>
              <a:rPr lang="en-US" sz="6000" dirty="0" err="1"/>
              <a:t>wa‛Anta</a:t>
            </a:r>
            <a:r>
              <a:rPr lang="en-US" sz="6000" dirty="0"/>
              <a:t> </a:t>
            </a:r>
            <a:r>
              <a:rPr lang="en-US" sz="6000" dirty="0" err="1"/>
              <a:t>Sayyiduhā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365919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BEA7DEE8-B17D-09C0-650B-37EF89403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إلـهــي مــا أبـهـاك .. مــا أعـظَــمَ غِــنــاك</a:t>
            </a:r>
            <a:br>
              <a:rPr lang="ar-KW" dirty="0"/>
            </a:br>
            <a:r>
              <a:rPr lang="ar-KW" dirty="0"/>
              <a:t>فَـعَــيْـشـي في رِضاك .. شَـوقـي ولَهْـفَـتـي</a:t>
            </a:r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ED8B45E-0202-8440-2F97-ADDEBDAB65A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3900" dirty="0"/>
              <a:t>Oh Lord, how gorgeous You are. How great are Your riches </a:t>
            </a:r>
            <a:br>
              <a:rPr lang="en-US" sz="3900" dirty="0"/>
            </a:br>
            <a:r>
              <a:rPr lang="en-US" sz="3900" dirty="0"/>
              <a:t>I long for and crave to live within Your contentment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99DE961C-F024-55B9-8684-087113D6BCC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‛</a:t>
            </a:r>
            <a:r>
              <a:rPr lang="en-US" dirty="0" err="1"/>
              <a:t>Elāhī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Abhāk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Aʻẓama</a:t>
            </a:r>
            <a:r>
              <a:rPr lang="en-US" dirty="0"/>
              <a:t> </a:t>
            </a:r>
            <a:r>
              <a:rPr lang="en-US" dirty="0" err="1"/>
              <a:t>Ghināk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faʻAyshī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Riḍāk</a:t>
            </a:r>
            <a:r>
              <a:rPr lang="en-US" dirty="0"/>
              <a:t> </a:t>
            </a:r>
            <a:r>
              <a:rPr lang="en-US" dirty="0" err="1"/>
              <a:t>Shawqī</a:t>
            </a:r>
            <a:r>
              <a:rPr lang="en-US" dirty="0"/>
              <a:t> </a:t>
            </a:r>
            <a:r>
              <a:rPr lang="en-US" dirty="0" err="1"/>
              <a:t>waLahfatī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672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A6CB002F-D437-E7AD-85BF-EBA93CF91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لِــذا انـتَـظَـرتُــكَ .. وعَـيـنـــي نَـحــوَكَ</a:t>
            </a:r>
            <a:br>
              <a:rPr lang="ar-KW" dirty="0"/>
            </a:br>
            <a:r>
              <a:rPr lang="ar-KW" dirty="0"/>
              <a:t>وَتَـحــتَ ظِـلِّــكَ .. تَـطـيــبُ جَـلـسَــتــي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84735B2-E642-063E-2FD0-741A3697FC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That is why I waited for You while my eyes looked up unto You. For my dwelling is more pleasant in Your Shade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43F02BE-D118-56D1-88DE-DB3AA199DF2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Lidhā</a:t>
            </a:r>
            <a:r>
              <a:rPr lang="en-US" dirty="0"/>
              <a:t> </a:t>
            </a:r>
            <a:r>
              <a:rPr lang="en-US" dirty="0" err="1"/>
              <a:t>Entaẓartuka</a:t>
            </a:r>
            <a:r>
              <a:rPr lang="en-US" dirty="0"/>
              <a:t> </a:t>
            </a:r>
            <a:r>
              <a:rPr lang="en-US" dirty="0" err="1"/>
              <a:t>waʻAynī</a:t>
            </a:r>
            <a:r>
              <a:rPr lang="en-US" dirty="0"/>
              <a:t> </a:t>
            </a:r>
            <a:r>
              <a:rPr lang="en-US" dirty="0" err="1"/>
              <a:t>Naḥwaka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waTaḥta</a:t>
            </a:r>
            <a:r>
              <a:rPr lang="en-US" dirty="0"/>
              <a:t> </a:t>
            </a:r>
            <a:r>
              <a:rPr lang="en-US" dirty="0" err="1"/>
              <a:t>Ẓellika</a:t>
            </a:r>
            <a:r>
              <a:rPr lang="en-US" dirty="0"/>
              <a:t> </a:t>
            </a:r>
            <a:r>
              <a:rPr lang="en-US" dirty="0" err="1"/>
              <a:t>Taṭību</a:t>
            </a:r>
            <a:r>
              <a:rPr lang="en-US" dirty="0"/>
              <a:t> </a:t>
            </a:r>
            <a:r>
              <a:rPr lang="en-US" dirty="0" err="1"/>
              <a:t>Jalsatī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699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تَحـمَــدُكَ الـشِّـفــاه .. وتَـنـحَـنـي الجِــبـاه</a:t>
            </a:r>
            <a:br>
              <a:rPr lang="ar-KW" dirty="0"/>
            </a:br>
            <a:r>
              <a:rPr lang="ar-KW" dirty="0"/>
              <a:t>لِـشَـخْـصِــكَ يا الله .. فَـأنـتَ خـالِــقُـهــا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Lips magnify You. Foreheads bow to You </a:t>
            </a:r>
            <a:br>
              <a:rPr lang="en-US" sz="4400" dirty="0"/>
            </a:br>
            <a:r>
              <a:rPr lang="en-US" sz="4400" dirty="0"/>
              <a:t>To Your Person oh God, for You are the Creator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5900" dirty="0" err="1"/>
              <a:t>Taḥmaduka</a:t>
            </a:r>
            <a:r>
              <a:rPr lang="en-US" sz="5900" dirty="0"/>
              <a:t> </a:t>
            </a:r>
            <a:r>
              <a:rPr lang="en-US" sz="5900" dirty="0" err="1"/>
              <a:t>Shifāh</a:t>
            </a:r>
            <a:r>
              <a:rPr lang="en-US" sz="5900" dirty="0"/>
              <a:t> </a:t>
            </a:r>
            <a:r>
              <a:rPr lang="en-US" sz="5900" dirty="0" err="1"/>
              <a:t>waTanḥanīl</a:t>
            </a:r>
            <a:r>
              <a:rPr lang="en-US" sz="5900" dirty="0"/>
              <a:t> </a:t>
            </a:r>
            <a:r>
              <a:rPr lang="en-US" sz="5900" dirty="0" err="1"/>
              <a:t>Jibāh</a:t>
            </a:r>
            <a:r>
              <a:rPr lang="en-US" sz="5900" dirty="0"/>
              <a:t> </a:t>
            </a:r>
            <a:br>
              <a:rPr lang="en-US" sz="5900" dirty="0"/>
            </a:br>
            <a:r>
              <a:rPr lang="en-US" sz="5900" dirty="0" err="1"/>
              <a:t>liShakhṣika</a:t>
            </a:r>
            <a:r>
              <a:rPr lang="en-US" sz="5900" dirty="0"/>
              <a:t> </a:t>
            </a:r>
            <a:r>
              <a:rPr lang="en-US" sz="5900" dirty="0" err="1"/>
              <a:t>Yā</a:t>
            </a:r>
            <a:r>
              <a:rPr lang="en-US" sz="5900" dirty="0"/>
              <a:t> ‛</a:t>
            </a:r>
            <a:r>
              <a:rPr lang="en-US" sz="5900" dirty="0" err="1"/>
              <a:t>Allāh</a:t>
            </a:r>
            <a:r>
              <a:rPr lang="en-US" sz="5900" dirty="0"/>
              <a:t> </a:t>
            </a:r>
            <a:r>
              <a:rPr lang="en-US" sz="5900" dirty="0" err="1"/>
              <a:t>fa‛Anta</a:t>
            </a:r>
            <a:r>
              <a:rPr lang="en-US" sz="5900" dirty="0"/>
              <a:t> </a:t>
            </a:r>
            <a:r>
              <a:rPr lang="en-US" sz="5900" dirty="0" err="1"/>
              <a:t>Khāliquhā</a:t>
            </a:r>
            <a:endParaRPr lang="en-US" sz="5900" dirty="0"/>
          </a:p>
        </p:txBody>
      </p:sp>
    </p:spTree>
    <p:extLst>
      <p:ext uri="{BB962C8B-B14F-4D97-AF65-F5344CB8AC3E}">
        <p14:creationId xmlns:p14="http://schemas.microsoft.com/office/powerpoint/2010/main" val="108365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9F11036-538C-BF7B-B3A7-149214B50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تُـسَــبِّــحُ الـقُـلــوب .. أمــامَــكَ تَــــذوب</a:t>
            </a:r>
            <a:br>
              <a:rPr lang="ar-KW" dirty="0"/>
            </a:br>
            <a:r>
              <a:rPr lang="ar-KW" dirty="0" err="1"/>
              <a:t>فَإِسْــمُــكَ</a:t>
            </a:r>
            <a:r>
              <a:rPr lang="ar-KW" dirty="0"/>
              <a:t> مَـهــوب .. وَأنــتَ سَــيِّــدُهـــا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DE752CF-9094-D1C2-ECB6-B8EC9E6281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Hearts praise You and melt in Your presence, </a:t>
            </a:r>
            <a:br>
              <a:rPr lang="en-US" dirty="0"/>
            </a:br>
            <a:r>
              <a:rPr lang="en-US" dirty="0"/>
              <a:t>for Your Name is fearful and You are the Master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95CBA99-CCDE-253F-C690-0EB58E03AE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 err="1"/>
              <a:t>Tusabbiḥul</a:t>
            </a:r>
            <a:r>
              <a:rPr lang="en-US" sz="6000" dirty="0"/>
              <a:t> </a:t>
            </a:r>
            <a:r>
              <a:rPr lang="en-US" sz="6000" dirty="0" err="1"/>
              <a:t>Qulūb</a:t>
            </a:r>
            <a:r>
              <a:rPr lang="en-US" sz="6000" dirty="0"/>
              <a:t> ‛</a:t>
            </a:r>
            <a:r>
              <a:rPr lang="en-US" sz="6000" dirty="0" err="1"/>
              <a:t>Amāmaka</a:t>
            </a:r>
            <a:r>
              <a:rPr lang="en-US" sz="6000" dirty="0"/>
              <a:t> </a:t>
            </a:r>
            <a:r>
              <a:rPr lang="en-US" sz="6000" dirty="0" err="1"/>
              <a:t>Tadhūb</a:t>
            </a:r>
            <a:br>
              <a:rPr lang="en-US" sz="6000" dirty="0"/>
            </a:br>
            <a:r>
              <a:rPr lang="en-US" sz="6000" dirty="0" err="1"/>
              <a:t>fa‛Esmuka</a:t>
            </a:r>
            <a:r>
              <a:rPr lang="en-US" sz="6000" dirty="0"/>
              <a:t> </a:t>
            </a:r>
            <a:r>
              <a:rPr lang="en-US" sz="6000" dirty="0" err="1"/>
              <a:t>Mahūb</a:t>
            </a:r>
            <a:r>
              <a:rPr lang="en-US" sz="6000" dirty="0"/>
              <a:t> </a:t>
            </a:r>
            <a:r>
              <a:rPr lang="en-US" sz="6000" dirty="0" err="1"/>
              <a:t>wa‛Anta</a:t>
            </a:r>
            <a:r>
              <a:rPr lang="en-US" sz="6000" dirty="0"/>
              <a:t> </a:t>
            </a:r>
            <a:r>
              <a:rPr lang="en-US" sz="6000" dirty="0" err="1"/>
              <a:t>Sayyiduhā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120378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CEF0B03E-107C-8DA4-80F4-D9AD5EA03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إلـهـي صَـخـرَتـي .. حِـصْـنـي وقُـوَّتـي</a:t>
            </a:r>
            <a:br>
              <a:rPr lang="ar-KW" dirty="0"/>
            </a:br>
            <a:r>
              <a:rPr lang="ar-KW" dirty="0"/>
              <a:t>وكُـــلُّ لَــذَّتــي .. فــي حُـبِّـكَ يَــســوع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6D31D0E-9ACB-F7FD-337B-4B4854D190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God, my rock, my fortress and my strength</a:t>
            </a:r>
            <a:br>
              <a:rPr lang="en-US" dirty="0"/>
            </a:br>
            <a:r>
              <a:rPr lang="en-US" dirty="0"/>
              <a:t>And all my joy is beside You, oh Jesus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940AC8E-C909-9E7C-65DC-91F05AFB262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Elāhī</a:t>
            </a:r>
            <a:r>
              <a:rPr lang="en-US" dirty="0"/>
              <a:t> </a:t>
            </a:r>
            <a:r>
              <a:rPr lang="en-US" dirty="0" err="1"/>
              <a:t>Ṣakhratī</a:t>
            </a:r>
            <a:r>
              <a:rPr lang="en-US" dirty="0"/>
              <a:t> </a:t>
            </a:r>
            <a:r>
              <a:rPr lang="en-US" dirty="0" err="1"/>
              <a:t>Ḥeṣnī</a:t>
            </a:r>
            <a:r>
              <a:rPr lang="en-US" dirty="0"/>
              <a:t> </a:t>
            </a:r>
            <a:r>
              <a:rPr lang="en-US" dirty="0" err="1"/>
              <a:t>waQuwwatī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waKullu</a:t>
            </a:r>
            <a:r>
              <a:rPr lang="en-US" dirty="0"/>
              <a:t> </a:t>
            </a:r>
            <a:r>
              <a:rPr lang="en-US" dirty="0" err="1"/>
              <a:t>Ladhatī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Ḥubbika</a:t>
            </a:r>
            <a:r>
              <a:rPr lang="en-US" dirty="0"/>
              <a:t> </a:t>
            </a:r>
            <a:r>
              <a:rPr lang="en-US" dirty="0" err="1"/>
              <a:t>Yasūʻ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6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6C690DB6-1358-F351-FBBC-810B6547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فَــرحَـتــي بِـكَ .. فُــزتُ بِـحُـبِّـــكَ</a:t>
            </a:r>
            <a:br>
              <a:rPr lang="ar-KW" dirty="0"/>
            </a:br>
            <a:r>
              <a:rPr lang="ar-KW" dirty="0"/>
              <a:t>وَقُــربِ قَـلـبِــكَ .. أُحِـبُّــكَ يَــســـوع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FDEF788-630A-A7AA-584B-19789534510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delight is in You for I won Your Love, </a:t>
            </a:r>
            <a:br>
              <a:rPr lang="en-US" dirty="0"/>
            </a:br>
            <a:r>
              <a:rPr lang="en-US" dirty="0"/>
              <a:t>and Your Heart is closely close. I Love You Jesus!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DE0CF8D-37A8-99B5-257D-BB2CFF81E28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Farḥatī</a:t>
            </a:r>
            <a:r>
              <a:rPr lang="en-US" dirty="0"/>
              <a:t> </a:t>
            </a:r>
            <a:r>
              <a:rPr lang="en-US" dirty="0" err="1"/>
              <a:t>Bika</a:t>
            </a:r>
            <a:r>
              <a:rPr lang="en-US" dirty="0"/>
              <a:t> </a:t>
            </a:r>
            <a:r>
              <a:rPr lang="en-US" dirty="0" err="1"/>
              <a:t>Fuztu</a:t>
            </a:r>
            <a:r>
              <a:rPr lang="en-US" dirty="0"/>
              <a:t> </a:t>
            </a:r>
            <a:r>
              <a:rPr lang="en-US" dirty="0" err="1"/>
              <a:t>biḤubbika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waQurbi</a:t>
            </a:r>
            <a:r>
              <a:rPr lang="en-US" dirty="0"/>
              <a:t> </a:t>
            </a:r>
            <a:r>
              <a:rPr lang="en-US" dirty="0" err="1"/>
              <a:t>Qalbika</a:t>
            </a:r>
            <a:r>
              <a:rPr lang="en-US" dirty="0"/>
              <a:t> ‛</a:t>
            </a:r>
            <a:r>
              <a:rPr lang="en-US" dirty="0" err="1"/>
              <a:t>Uḥibbuka</a:t>
            </a:r>
            <a:r>
              <a:rPr lang="en-US" dirty="0"/>
              <a:t> </a:t>
            </a:r>
            <a:r>
              <a:rPr lang="en-US" dirty="0" err="1"/>
              <a:t>Yasūʻ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80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تَحـمَــدُكَ الـشِّـفــاه .. وتَـنـحَـنـي الجِــبـاه</a:t>
            </a:r>
            <a:br>
              <a:rPr lang="ar-KW" dirty="0"/>
            </a:br>
            <a:r>
              <a:rPr lang="ar-KW" dirty="0"/>
              <a:t>لِـشَـخْـصِــكَ يا الله .. فَـأنـتَ خـالِــقُـهــا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Lips magnify You. Foreheads bow to You </a:t>
            </a:r>
            <a:br>
              <a:rPr lang="en-US" sz="4400" dirty="0"/>
            </a:br>
            <a:r>
              <a:rPr lang="en-US" sz="4400" dirty="0"/>
              <a:t>To Your Person oh God, for You are the Creator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5900" dirty="0" err="1"/>
              <a:t>Taḥmaduka</a:t>
            </a:r>
            <a:r>
              <a:rPr lang="en-US" sz="5900" dirty="0"/>
              <a:t> </a:t>
            </a:r>
            <a:r>
              <a:rPr lang="en-US" sz="5900" dirty="0" err="1"/>
              <a:t>Shifāh</a:t>
            </a:r>
            <a:r>
              <a:rPr lang="en-US" sz="5900" dirty="0"/>
              <a:t> </a:t>
            </a:r>
            <a:r>
              <a:rPr lang="en-US" sz="5900" dirty="0" err="1"/>
              <a:t>waTanḥanīl</a:t>
            </a:r>
            <a:r>
              <a:rPr lang="en-US" sz="5900" dirty="0"/>
              <a:t> </a:t>
            </a:r>
            <a:r>
              <a:rPr lang="en-US" sz="5900" dirty="0" err="1"/>
              <a:t>Jibāh</a:t>
            </a:r>
            <a:r>
              <a:rPr lang="en-US" sz="5900" dirty="0"/>
              <a:t> </a:t>
            </a:r>
            <a:br>
              <a:rPr lang="en-US" sz="5900" dirty="0"/>
            </a:br>
            <a:r>
              <a:rPr lang="en-US" sz="5900" dirty="0" err="1"/>
              <a:t>liShakhṣika</a:t>
            </a:r>
            <a:r>
              <a:rPr lang="en-US" sz="5900" dirty="0"/>
              <a:t> </a:t>
            </a:r>
            <a:r>
              <a:rPr lang="en-US" sz="5900" dirty="0" err="1"/>
              <a:t>Yā</a:t>
            </a:r>
            <a:r>
              <a:rPr lang="en-US" sz="5900" dirty="0"/>
              <a:t> ‛</a:t>
            </a:r>
            <a:r>
              <a:rPr lang="en-US" sz="5900" dirty="0" err="1"/>
              <a:t>Allāh</a:t>
            </a:r>
            <a:r>
              <a:rPr lang="en-US" sz="5900" dirty="0"/>
              <a:t> </a:t>
            </a:r>
            <a:r>
              <a:rPr lang="en-US" sz="5900" dirty="0" err="1"/>
              <a:t>fa‛Anta</a:t>
            </a:r>
            <a:r>
              <a:rPr lang="en-US" sz="5900" dirty="0"/>
              <a:t> </a:t>
            </a:r>
            <a:r>
              <a:rPr lang="en-US" sz="5900" dirty="0" err="1"/>
              <a:t>Khāliquhā</a:t>
            </a:r>
            <a:endParaRPr lang="en-US" sz="5900" dirty="0"/>
          </a:p>
        </p:txBody>
      </p:sp>
    </p:spTree>
    <p:extLst>
      <p:ext uri="{BB962C8B-B14F-4D97-AF65-F5344CB8AC3E}">
        <p14:creationId xmlns:p14="http://schemas.microsoft.com/office/powerpoint/2010/main" val="291987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9F11036-538C-BF7B-B3A7-149214B50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تُـسَــبِّــحُ الـقُـلــوب .. أمــامَــكَ تَــــذوب</a:t>
            </a:r>
            <a:br>
              <a:rPr lang="ar-KW" dirty="0"/>
            </a:br>
            <a:r>
              <a:rPr lang="ar-KW" dirty="0" err="1"/>
              <a:t>فَإِسْــمُــكَ</a:t>
            </a:r>
            <a:r>
              <a:rPr lang="ar-KW" dirty="0"/>
              <a:t> مَـهــوب .. وَأنــتَ سَــيِّــدُهـــا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DE752CF-9094-D1C2-ECB6-B8EC9E6281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Hearts praise You and melt in Your presence, </a:t>
            </a:r>
            <a:br>
              <a:rPr lang="en-US" dirty="0"/>
            </a:br>
            <a:r>
              <a:rPr lang="en-US" dirty="0"/>
              <a:t>for Your Name is fearful and You are the Master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95CBA99-CCDE-253F-C690-0EB58E03AE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 err="1"/>
              <a:t>Tusabbiḥul</a:t>
            </a:r>
            <a:r>
              <a:rPr lang="en-US" sz="6000" dirty="0"/>
              <a:t> </a:t>
            </a:r>
            <a:r>
              <a:rPr lang="en-US" sz="6000" dirty="0" err="1"/>
              <a:t>Qulūb</a:t>
            </a:r>
            <a:r>
              <a:rPr lang="en-US" sz="6000" dirty="0"/>
              <a:t> ‛</a:t>
            </a:r>
            <a:r>
              <a:rPr lang="en-US" sz="6000" dirty="0" err="1"/>
              <a:t>Amāmaka</a:t>
            </a:r>
            <a:r>
              <a:rPr lang="en-US" sz="6000" dirty="0"/>
              <a:t> </a:t>
            </a:r>
            <a:r>
              <a:rPr lang="en-US" sz="6000" dirty="0" err="1"/>
              <a:t>Tadhūb</a:t>
            </a:r>
            <a:br>
              <a:rPr lang="en-US" sz="6000" dirty="0"/>
            </a:br>
            <a:r>
              <a:rPr lang="en-US" sz="6000" dirty="0" err="1"/>
              <a:t>fa‛Esmuka</a:t>
            </a:r>
            <a:r>
              <a:rPr lang="en-US" sz="6000" dirty="0"/>
              <a:t> </a:t>
            </a:r>
            <a:r>
              <a:rPr lang="en-US" sz="6000" dirty="0" err="1"/>
              <a:t>Mahūb</a:t>
            </a:r>
            <a:r>
              <a:rPr lang="en-US" sz="6000" dirty="0"/>
              <a:t> </a:t>
            </a:r>
            <a:r>
              <a:rPr lang="en-US" sz="6000" dirty="0" err="1"/>
              <a:t>wa‛Anta</a:t>
            </a:r>
            <a:r>
              <a:rPr lang="en-US" sz="6000" dirty="0"/>
              <a:t> </a:t>
            </a:r>
            <a:r>
              <a:rPr lang="en-US" sz="6000" dirty="0" err="1"/>
              <a:t>Sayyiduhā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2545211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7993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88B4B45-8332-42AF-B885-07761B49988F}" vid="{F850E795-36F3-4C19-B387-EB9C1D3AD6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356</TotalTime>
  <Words>582</Words>
  <Application>Microsoft Office PowerPoint</Application>
  <PresentationFormat>Widescreen</PresentationFormat>
  <Paragraphs>43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4_Office Theme</vt:lpstr>
      <vt:lpstr>بِـــفَـــضْـــلِ نِـعْــمَــتِــــكَ</vt:lpstr>
      <vt:lpstr>بِـفَـضـلِ نِـعْـمَـتِــكَ .. وَعُـمـقِ رَحمَـتِــكَ آتــي لِـمَـحَـبَّــتِــكَ .. وأرتَــمـــي عَـلَـيــك</vt:lpstr>
      <vt:lpstr>إِروِ ظَـمَــأ قَـلـبـي .. وَشَــوْقــي وَحُــبِّـــي فَـراحَــتـي يا رَبِّــي .. وَحـاجَــتـي إلَــيـــك</vt:lpstr>
      <vt:lpstr>تَحـمَــدُكَ الـشِّـفــاه .. وتَـنـحَـنـي الجِــبـاه لِـشَـخْـصِــكَ يا الله .. فَـأنـتَ خـالِــقُـهــا</vt:lpstr>
      <vt:lpstr>تُـسَــبِّــحُ الـقُـلــوب .. أمــامَــكَ تَــــذوب فَإِسْــمُــكَ مَـهــوب .. وَأنــتَ سَــيِّــدُهـــا</vt:lpstr>
      <vt:lpstr>إلـهــي مــا أبـهـاك .. مــا أعـظَــمَ غِــنــاك فَـعَــيْـشـي في رِضاك .. شَـوقـي ولَهْـفَـتـي</vt:lpstr>
      <vt:lpstr>لِــذا انـتَـظَـرتُــكَ .. وعَـيـنـــي نَـحــوَكَ وَتَـحــتَ ظِـلِّــكَ .. تَـطـيــبُ جَـلـسَــتــي</vt:lpstr>
      <vt:lpstr>تَحـمَــدُكَ الـشِّـفــاه .. وتَـنـحَـنـي الجِــبـاه لِـشَـخْـصِــكَ يا الله .. فَـأنـتَ خـالِــقُـهــا</vt:lpstr>
      <vt:lpstr>تُـسَــبِّــحُ الـقُـلــوب .. أمــامَــكَ تَــــذوب فَإِسْــمُــكَ مَـهــوب .. وَأنــتَ سَــيِّــدُهـــا</vt:lpstr>
      <vt:lpstr>إلـهـي صَـخـرَتـي .. حِـصْـنـي وقُـوَّتـي وكُـــلُّ لَــذَّتــي .. فــي حُـبِّـكَ يَــســوع</vt:lpstr>
      <vt:lpstr>يـا فَــرحَـتــي بِـكَ .. فُــزتُ بِـحُـبِّـــكَ وَقُــربِ قَـلـبِــكَ .. أُحِـبُّــكَ يَــســـوع</vt:lpstr>
      <vt:lpstr>تَحـمَــدُكَ الـشِّـفــاه .. وتَـنـحَـنـي الجِــبـاه لِـشَـخْـصِــكَ يا الله .. فَـأنـتَ خـالِــقُـهــا</vt:lpstr>
      <vt:lpstr>تُـسَــبِّــحُ الـقُـلــوب .. أمــامَــكَ تَــــذوب فَإِسْــمُــكَ مَـهــوب .. وَأنــتَ سَــيِّــدُهـــا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biFaḍli Neʻmatika - بفضل نعمتك</dc:title>
  <dc:subject/>
  <dc:creator>Nizart</dc:creator>
  <cp:lastModifiedBy>Pascale Hage</cp:lastModifiedBy>
  <cp:revision>106</cp:revision>
  <dcterms:created xsi:type="dcterms:W3CDTF">2014-06-01T05:24:09Z</dcterms:created>
  <dcterms:modified xsi:type="dcterms:W3CDTF">2025-04-18T14:15:27Z</dcterms:modified>
  <cp:category/>
</cp:coreProperties>
</file>