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3"/>
  </p:notesMasterIdLst>
  <p:handoutMasterIdLst>
    <p:handoutMasterId r:id="rId14"/>
  </p:handoutMasterIdLst>
  <p:sldIdLst>
    <p:sldId id="256" r:id="rId2"/>
    <p:sldId id="35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4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27/06/2025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27/06/2025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يــا رَبُّ قَــد جَـعَـلـتُــكَ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Lord, I Always Set Thee Before Me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Rabbu</a:t>
            </a:r>
            <a:r>
              <a:rPr lang="en-US" sz="4800" dirty="0"/>
              <a:t> </a:t>
            </a:r>
            <a:r>
              <a:rPr lang="en-US" sz="4800" dirty="0" err="1"/>
              <a:t>Qad</a:t>
            </a:r>
            <a:r>
              <a:rPr lang="en-US" sz="4800" dirty="0"/>
              <a:t> </a:t>
            </a:r>
            <a:r>
              <a:rPr lang="en-US" sz="4800" dirty="0" err="1"/>
              <a:t>Jaʻaltuka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B8C46-D1D7-C19E-E93A-7B24506E4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4000" b="0" dirty="0"/>
              <a:t>كلمات: القس فواز عميش </a:t>
            </a:r>
            <a:r>
              <a:rPr lang="ar-LB" sz="4000" b="0" dirty="0"/>
              <a:t>(</a:t>
            </a:r>
            <a:r>
              <a:rPr lang="ar-SA" sz="4000" b="0" dirty="0"/>
              <a:t>من وحي المزمور 16)</a:t>
            </a:r>
            <a:endParaRPr lang="en-US" sz="4000" b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3578E1-C2E5-17E6-961D-BFBB30869E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200" b="0" dirty="0"/>
              <a:t>Lyrics by: Ps. Fawaz Omeish (Inspired from Psalm 16)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67F559-6AFB-FBF7-C418-681F22DF78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3200" b="0" dirty="0" err="1">
                <a:effectLst/>
              </a:rPr>
              <a:t>Kalimāt</a:t>
            </a:r>
            <a:r>
              <a:rPr lang="en-US" sz="3200" b="0" dirty="0">
                <a:effectLst/>
              </a:rPr>
              <a:t>: Ps. Fawaz Omeish (Min </a:t>
            </a:r>
            <a:r>
              <a:rPr lang="en-US" sz="3200" b="0" dirty="0" err="1">
                <a:effectLst/>
              </a:rPr>
              <a:t>Waḥyel</a:t>
            </a:r>
            <a:r>
              <a:rPr lang="en-US" sz="3200" b="0" dirty="0">
                <a:effectLst/>
              </a:rPr>
              <a:t> </a:t>
            </a:r>
            <a:r>
              <a:rPr lang="en-US" sz="3200" b="0" dirty="0" err="1">
                <a:effectLst/>
              </a:rPr>
              <a:t>Mazmūr</a:t>
            </a:r>
            <a:r>
              <a:rPr lang="en-US" sz="3200" b="0" dirty="0">
                <a:effectLst/>
              </a:rPr>
              <a:t> 16)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FEF300-2EE2-A634-5AA4-1AD677EF343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Spero </a:t>
            </a:r>
            <a:r>
              <a:rPr lang="en-US" sz="3200" dirty="0" err="1"/>
              <a:t>Jildeh</a:t>
            </a:r>
            <a:endParaRPr lang="en-US" sz="32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7A692F-FDB0-8ADD-E673-C4566F43E8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Spero </a:t>
            </a:r>
            <a:r>
              <a:rPr lang="en-US" sz="3200" dirty="0" err="1"/>
              <a:t>Jildeh</a:t>
            </a:r>
            <a:endParaRPr lang="en-US" sz="3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D29E7DE-CDF8-280A-4478-7E71C17877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A" sz="4000" dirty="0"/>
              <a:t>تلحين: سبيرو جلده</a:t>
            </a:r>
          </a:p>
        </p:txBody>
      </p:sp>
    </p:spTree>
    <p:extLst>
      <p:ext uri="{BB962C8B-B14F-4D97-AF65-F5344CB8AC3E}">
        <p14:creationId xmlns:p14="http://schemas.microsoft.com/office/powerpoint/2010/main" val="396271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يا ربُّ قــد جعلـتُـكَ أمامِـيَ في كُـلِّ حين</a:t>
            </a:r>
            <a:br>
              <a:rPr lang="ar-KW" dirty="0"/>
            </a:br>
            <a:r>
              <a:rPr lang="ar-KW" dirty="0"/>
              <a:t>لِـذا فـلا أُزَعْـــزَعُ لأنَّــكَ عــنِ اليَـميــن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Oh Lord, I have set Thee before me all the time </a:t>
            </a:r>
            <a:br>
              <a:rPr lang="en-US" dirty="0"/>
            </a:br>
            <a:r>
              <a:rPr lang="en-US" dirty="0"/>
              <a:t>So I shall not be shaken, for You are at my right hand 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Jaʻaltuka</a:t>
            </a:r>
            <a:r>
              <a:rPr lang="en-US" dirty="0"/>
              <a:t> ‛</a:t>
            </a:r>
            <a:r>
              <a:rPr lang="en-US" dirty="0" err="1"/>
              <a:t>Amāmiya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Kulli</a:t>
            </a:r>
            <a:r>
              <a:rPr lang="en-US" dirty="0"/>
              <a:t> </a:t>
            </a:r>
            <a:r>
              <a:rPr lang="en-US" dirty="0" err="1"/>
              <a:t>Ḥīn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Lidhā</a:t>
            </a:r>
            <a:r>
              <a:rPr lang="en-US" dirty="0"/>
              <a:t> </a:t>
            </a:r>
            <a:r>
              <a:rPr lang="en-US" dirty="0" err="1"/>
              <a:t>faLā</a:t>
            </a:r>
            <a:r>
              <a:rPr lang="en-US" dirty="0"/>
              <a:t> ‛</a:t>
            </a:r>
            <a:r>
              <a:rPr lang="en-US" dirty="0" err="1"/>
              <a:t>Uzaʻzaʻu</a:t>
            </a:r>
            <a:r>
              <a:rPr lang="en-US" dirty="0"/>
              <a:t> </a:t>
            </a:r>
            <a:r>
              <a:rPr lang="en-US" dirty="0" err="1"/>
              <a:t>li‛Annaka</a:t>
            </a:r>
            <a:r>
              <a:rPr lang="en-US" dirty="0"/>
              <a:t> </a:t>
            </a:r>
            <a:r>
              <a:rPr lang="en-US" dirty="0" err="1"/>
              <a:t>ʻAnel</a:t>
            </a:r>
            <a:r>
              <a:rPr lang="en-US" dirty="0"/>
              <a:t> </a:t>
            </a:r>
            <a:r>
              <a:rPr lang="en-US" dirty="0" err="1"/>
              <a:t>Yamīn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0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ترفعُني، تُـسنِدُني، تـقودُني ربِّـي الأمين</a:t>
            </a:r>
            <a:br>
              <a:rPr lang="ar-KW" dirty="0"/>
            </a:br>
            <a:r>
              <a:rPr lang="ar-KW" dirty="0"/>
              <a:t>يا ربُّ قــد جعلـتُـكَ أمامِـيَ في كُـلِّ حين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In thy Faithfulness, You raise me up, </a:t>
            </a:r>
            <a:endParaRPr lang="ar-LB" dirty="0"/>
          </a:p>
          <a:p>
            <a:r>
              <a:rPr lang="en-US" dirty="0"/>
              <a:t>You back me up and You lead me </a:t>
            </a:r>
            <a:br>
              <a:rPr lang="en-US" dirty="0"/>
            </a:br>
            <a:r>
              <a:rPr lang="en-US" dirty="0"/>
              <a:t>Oh Lord, I have set Thee before me all the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Tarfaʻunī</a:t>
            </a:r>
            <a:r>
              <a:rPr lang="en-US" dirty="0"/>
              <a:t>, </a:t>
            </a:r>
            <a:r>
              <a:rPr lang="en-US" dirty="0" err="1"/>
              <a:t>Tusnidunī</a:t>
            </a:r>
            <a:r>
              <a:rPr lang="en-US" dirty="0"/>
              <a:t>, </a:t>
            </a:r>
            <a:r>
              <a:rPr lang="en-US" dirty="0" err="1"/>
              <a:t>Taqūdunī</a:t>
            </a:r>
            <a:r>
              <a:rPr lang="en-US" dirty="0"/>
              <a:t> </a:t>
            </a:r>
            <a:r>
              <a:rPr lang="en-US" dirty="0" err="1"/>
              <a:t>Rabbīl</a:t>
            </a:r>
            <a:r>
              <a:rPr lang="en-US" dirty="0"/>
              <a:t> ‛</a:t>
            </a:r>
            <a:r>
              <a:rPr lang="en-US" dirty="0" err="1"/>
              <a:t>Amīn</a:t>
            </a:r>
            <a:r>
              <a:rPr lang="en-US" dirty="0"/>
              <a:t> </a:t>
            </a:r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Jaʻaltuka</a:t>
            </a:r>
            <a:r>
              <a:rPr lang="en-US" dirty="0"/>
              <a:t> ‛</a:t>
            </a:r>
            <a:r>
              <a:rPr lang="en-US" dirty="0" err="1"/>
              <a:t>Amāmiya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Kulli</a:t>
            </a:r>
            <a:r>
              <a:rPr lang="en-US" dirty="0"/>
              <a:t> </a:t>
            </a:r>
            <a:r>
              <a:rPr lang="en-US" dirty="0" err="1"/>
              <a:t>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09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لَـو هَـبَّـتِ الأنْـواءُ والأمواجُ هاجَت صاخِبَة</a:t>
            </a:r>
            <a:br>
              <a:rPr lang="ar-KW" dirty="0"/>
            </a:br>
            <a:r>
              <a:rPr lang="ar-KW" dirty="0"/>
              <a:t>عَـيْنـايَ دَوْمًا نحوَكَ</a:t>
            </a:r>
            <a:r>
              <a:rPr lang="ar-SA" dirty="0"/>
              <a:t>،</a:t>
            </a:r>
            <a:r>
              <a:rPr lang="ar-KW" dirty="0"/>
              <a:t> لا أخشى هوْلَ النَّائِبة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If faced with adversity and waves were rampant </a:t>
            </a:r>
            <a:br>
              <a:rPr lang="en-US" dirty="0"/>
            </a:br>
            <a:r>
              <a:rPr lang="en-US" dirty="0"/>
              <a:t>My eyes will always seek You, and I fear not any problems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Habbatel</a:t>
            </a:r>
            <a:r>
              <a:rPr lang="en-US" dirty="0"/>
              <a:t> ‛</a:t>
            </a:r>
            <a:r>
              <a:rPr lang="en-US" dirty="0" err="1"/>
              <a:t>Anwā‛u</a:t>
            </a:r>
            <a:r>
              <a:rPr lang="en-US" dirty="0"/>
              <a:t> </a:t>
            </a:r>
            <a:r>
              <a:rPr lang="en-US" dirty="0" err="1"/>
              <a:t>wal‛Amwāju</a:t>
            </a:r>
            <a:r>
              <a:rPr lang="en-US" dirty="0"/>
              <a:t> </a:t>
            </a:r>
            <a:r>
              <a:rPr lang="en-US" dirty="0" err="1"/>
              <a:t>Hājat</a:t>
            </a:r>
            <a:r>
              <a:rPr lang="en-US" dirty="0"/>
              <a:t> </a:t>
            </a:r>
            <a:r>
              <a:rPr lang="en-US" dirty="0" err="1"/>
              <a:t>Ṣākhiba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ʻAynāya</a:t>
            </a:r>
            <a:r>
              <a:rPr lang="en-US" dirty="0"/>
              <a:t> </a:t>
            </a:r>
            <a:r>
              <a:rPr lang="en-US" dirty="0" err="1"/>
              <a:t>Dawman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Akhshā</a:t>
            </a:r>
            <a:r>
              <a:rPr lang="en-US" dirty="0"/>
              <a:t> </a:t>
            </a:r>
            <a:r>
              <a:rPr lang="en-US" dirty="0" err="1"/>
              <a:t>Hawla</a:t>
            </a:r>
            <a:r>
              <a:rPr lang="en-US" dirty="0"/>
              <a:t> </a:t>
            </a:r>
            <a:r>
              <a:rPr lang="en-US" dirty="0" err="1"/>
              <a:t>Nnā‛eba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3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يَـداكَ تـنْـشِلانِـنـي</a:t>
            </a:r>
            <a:r>
              <a:rPr lang="ar-SA" dirty="0"/>
              <a:t>،</a:t>
            </a:r>
            <a:r>
              <a:rPr lang="ar-KW" dirty="0"/>
              <a:t> قُــوَّتُـك لــي جاذبَـة</a:t>
            </a:r>
            <a:br>
              <a:rPr lang="ar-KW" dirty="0"/>
            </a:br>
            <a:r>
              <a:rPr lang="ar-KW" dirty="0"/>
              <a:t>يا ربُّ قــد جعلـتُـكَ أمامِـيَ في كُـلِّ حين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Hands save me and Your Power is my gravity</a:t>
            </a:r>
            <a:br>
              <a:rPr lang="en-US" dirty="0"/>
            </a:br>
            <a:r>
              <a:rPr lang="en-US" dirty="0"/>
              <a:t>Oh Lord, I have set Thee before me all the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Yadāka</a:t>
            </a:r>
            <a:r>
              <a:rPr lang="en-US" dirty="0"/>
              <a:t> </a:t>
            </a:r>
            <a:r>
              <a:rPr lang="en-US" dirty="0" err="1"/>
              <a:t>Tanshilāninī</a:t>
            </a:r>
            <a:r>
              <a:rPr lang="en-US" dirty="0"/>
              <a:t>, </a:t>
            </a:r>
            <a:r>
              <a:rPr lang="en-US" dirty="0" err="1"/>
              <a:t>Quwwatuka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Jādhiba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Jaʻaltuka</a:t>
            </a:r>
            <a:r>
              <a:rPr lang="en-US" dirty="0"/>
              <a:t> ‛</a:t>
            </a:r>
            <a:r>
              <a:rPr lang="en-US" dirty="0" err="1"/>
              <a:t>Amāmiya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Kulli</a:t>
            </a:r>
            <a:r>
              <a:rPr lang="en-US" dirty="0"/>
              <a:t> </a:t>
            </a:r>
            <a:r>
              <a:rPr lang="en-US" dirty="0" err="1"/>
              <a:t>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76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سَأقـتَـفـي </a:t>
            </a:r>
            <a:r>
              <a:rPr lang="ar-SA" dirty="0"/>
              <a:t>آ</a:t>
            </a:r>
            <a:r>
              <a:rPr lang="ar-KW" dirty="0"/>
              <a:t>ثـارَك</a:t>
            </a:r>
            <a:r>
              <a:rPr lang="ar-SA" dirty="0"/>
              <a:t>َ</a:t>
            </a:r>
            <a:r>
              <a:rPr lang="ar-KW" dirty="0"/>
              <a:t> كَيْ لا تَ</a:t>
            </a:r>
            <a:r>
              <a:rPr lang="ar-SA" dirty="0"/>
              <a:t>ـ</a:t>
            </a:r>
            <a:r>
              <a:rPr lang="ar-KW" dirty="0"/>
              <a:t>ـزِلَّ قَـدَمـاي</a:t>
            </a:r>
            <a:br>
              <a:rPr lang="ar-KW" dirty="0"/>
            </a:br>
            <a:r>
              <a:rPr lang="ar-KW" dirty="0"/>
              <a:t>وأتـبَـعُ مِـثـالَ</a:t>
            </a:r>
            <a:r>
              <a:rPr lang="ar-SA" dirty="0"/>
              <a:t>ـ</a:t>
            </a:r>
            <a:r>
              <a:rPr lang="ar-KW" dirty="0"/>
              <a:t>ك</a:t>
            </a:r>
            <a:r>
              <a:rPr lang="ar-SA" dirty="0"/>
              <a:t>َ،</a:t>
            </a:r>
            <a:r>
              <a:rPr lang="ar-KW" dirty="0"/>
              <a:t> فَـسَـدِّدَنْ ربِّـي خُطاي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will trace Your tracks so that my feet are not lost </a:t>
            </a:r>
            <a:br>
              <a:rPr lang="en-US" dirty="0"/>
            </a:br>
            <a:r>
              <a:rPr lang="en-US" dirty="0"/>
              <a:t>And will follow Your example, Make my path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sa‛Aqtafī</a:t>
            </a:r>
            <a:r>
              <a:rPr lang="en-US" dirty="0"/>
              <a:t> ‛</a:t>
            </a:r>
            <a:r>
              <a:rPr lang="en-US" dirty="0" err="1"/>
              <a:t>Āthāraka</a:t>
            </a:r>
            <a:r>
              <a:rPr lang="en-US" dirty="0"/>
              <a:t> Kay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Tazilla</a:t>
            </a:r>
            <a:r>
              <a:rPr lang="en-US" dirty="0"/>
              <a:t> </a:t>
            </a:r>
            <a:r>
              <a:rPr lang="en-US" dirty="0" err="1"/>
              <a:t>Qadamāy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wa‛Atbaʻu</a:t>
            </a:r>
            <a:r>
              <a:rPr lang="en-US" dirty="0"/>
              <a:t> </a:t>
            </a:r>
            <a:r>
              <a:rPr lang="en-US" dirty="0" err="1"/>
              <a:t>Mithālaka</a:t>
            </a:r>
            <a:r>
              <a:rPr lang="en-US" dirty="0"/>
              <a:t>, </a:t>
            </a:r>
            <a:r>
              <a:rPr lang="en-US" dirty="0" err="1"/>
              <a:t>faSaddidan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Khuṭāy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8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راع</a:t>
            </a:r>
            <a:r>
              <a:rPr lang="ar-SA" dirty="0"/>
              <a:t>ـِـ</a:t>
            </a:r>
            <a:r>
              <a:rPr lang="ar-KW" dirty="0"/>
              <a:t>يَّ أنـت</a:t>
            </a:r>
            <a:r>
              <a:rPr lang="ar-SA" dirty="0"/>
              <a:t>َ</a:t>
            </a:r>
            <a:r>
              <a:rPr lang="ar-KW" dirty="0"/>
              <a:t> قــادرٌ</a:t>
            </a:r>
            <a:r>
              <a:rPr lang="ar-SA" dirty="0"/>
              <a:t>،</a:t>
            </a:r>
            <a:r>
              <a:rPr lang="ar-KW" dirty="0"/>
              <a:t> نـوري خَـلاصي وهُــداي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Clear, You are my Almighty Shepherd, </a:t>
            </a:r>
            <a:br>
              <a:rPr lang="en-US" dirty="0"/>
            </a:br>
            <a:r>
              <a:rPr lang="en-US" dirty="0"/>
              <a:t>my light, salvation and Only Guide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Rāʻeyya</a:t>
            </a:r>
            <a:r>
              <a:rPr lang="en-US" dirty="0"/>
              <a:t> ‛Anta </a:t>
            </a:r>
            <a:r>
              <a:rPr lang="en-US" dirty="0" err="1"/>
              <a:t>Qādiron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Nūrī</a:t>
            </a:r>
            <a:r>
              <a:rPr lang="en-US" dirty="0"/>
              <a:t> </a:t>
            </a:r>
            <a:r>
              <a:rPr lang="en-US" dirty="0" err="1"/>
              <a:t>Khalāṣī</a:t>
            </a:r>
            <a:r>
              <a:rPr lang="en-US" dirty="0"/>
              <a:t> </a:t>
            </a:r>
            <a:r>
              <a:rPr lang="en-US" dirty="0" err="1"/>
              <a:t>waHudāy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80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أسيرُ طَ</a:t>
            </a:r>
            <a:r>
              <a:rPr lang="ar-SA" dirty="0"/>
              <a:t>ــ</a:t>
            </a:r>
            <a:r>
              <a:rPr lang="ar-KW" dirty="0"/>
              <a:t>وْعَ أم</a:t>
            </a:r>
            <a:r>
              <a:rPr lang="ar-SA" dirty="0"/>
              <a:t>ـ</a:t>
            </a:r>
            <a:r>
              <a:rPr lang="ar-KW" dirty="0"/>
              <a:t>رِكَ عَـبرَ البَراري والقِفار</a:t>
            </a:r>
            <a:br>
              <a:rPr lang="ar-KW" dirty="0"/>
            </a:br>
            <a:r>
              <a:rPr lang="ar-KW" dirty="0"/>
              <a:t>يحي</a:t>
            </a:r>
            <a:r>
              <a:rPr lang="ar-SA" dirty="0"/>
              <a:t>ـ</a:t>
            </a:r>
            <a:r>
              <a:rPr lang="ar-KW" dirty="0"/>
              <a:t>طُ ب</a:t>
            </a:r>
            <a:r>
              <a:rPr lang="ar-SA" dirty="0"/>
              <a:t>ـ</a:t>
            </a:r>
            <a:r>
              <a:rPr lang="ar-KW" dirty="0"/>
              <a:t>ي حُض</a:t>
            </a:r>
            <a:r>
              <a:rPr lang="ar-SA" dirty="0"/>
              <a:t>ــ</a:t>
            </a:r>
            <a:r>
              <a:rPr lang="ar-KW" dirty="0"/>
              <a:t>ورُك</a:t>
            </a:r>
            <a:r>
              <a:rPr lang="ar-SA" dirty="0"/>
              <a:t>َ</a:t>
            </a:r>
            <a:r>
              <a:rPr lang="ar-KW" dirty="0"/>
              <a:t> عن</a:t>
            </a:r>
            <a:r>
              <a:rPr lang="ar-SA" dirty="0"/>
              <a:t>ِ</a:t>
            </a:r>
            <a:r>
              <a:rPr lang="ar-KW" dirty="0"/>
              <a:t> اليَمي</a:t>
            </a:r>
            <a:r>
              <a:rPr lang="ar-SA" dirty="0"/>
              <a:t>ـ</a:t>
            </a:r>
            <a:r>
              <a:rPr lang="ar-KW" dirty="0"/>
              <a:t>نِ واليَسار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will walk obedient to You across </a:t>
            </a:r>
            <a:br>
              <a:rPr lang="en-US" dirty="0"/>
            </a:br>
            <a:r>
              <a:rPr lang="en-US" dirty="0"/>
              <a:t>the prairies and wilderness </a:t>
            </a:r>
            <a:br>
              <a:rPr lang="en-US" dirty="0"/>
            </a:br>
            <a:r>
              <a:rPr lang="en-US" dirty="0"/>
              <a:t>Your presence surrounds me on my right and left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Asīru</a:t>
            </a:r>
            <a:r>
              <a:rPr lang="en-US" dirty="0"/>
              <a:t> </a:t>
            </a:r>
            <a:r>
              <a:rPr lang="en-US" dirty="0" err="1"/>
              <a:t>Ṭawʻa</a:t>
            </a:r>
            <a:r>
              <a:rPr lang="en-US" dirty="0"/>
              <a:t> ‛</a:t>
            </a:r>
            <a:r>
              <a:rPr lang="en-US" dirty="0" err="1"/>
              <a:t>Amrika</a:t>
            </a:r>
            <a:r>
              <a:rPr lang="en-US" dirty="0"/>
              <a:t> </a:t>
            </a:r>
            <a:r>
              <a:rPr lang="en-US" dirty="0" err="1"/>
              <a:t>ʻAbral</a:t>
            </a:r>
            <a:r>
              <a:rPr lang="en-US" dirty="0"/>
              <a:t> </a:t>
            </a:r>
            <a:r>
              <a:rPr lang="en-US" dirty="0" err="1"/>
              <a:t>Barārī</a:t>
            </a:r>
            <a:r>
              <a:rPr lang="en-US" dirty="0"/>
              <a:t> </a:t>
            </a:r>
            <a:r>
              <a:rPr lang="en-US" dirty="0" err="1"/>
              <a:t>walQifār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Yuḥīṭu</a:t>
            </a:r>
            <a:r>
              <a:rPr lang="en-US" dirty="0"/>
              <a:t>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Ḥuḍūruka</a:t>
            </a:r>
            <a:r>
              <a:rPr lang="en-US" dirty="0"/>
              <a:t> </a:t>
            </a:r>
            <a:r>
              <a:rPr lang="en-US" dirty="0" err="1"/>
              <a:t>ʻAnel</a:t>
            </a:r>
            <a:r>
              <a:rPr lang="en-US" dirty="0"/>
              <a:t> </a:t>
            </a:r>
            <a:r>
              <a:rPr lang="en-US" dirty="0" err="1"/>
              <a:t>Yamīni</a:t>
            </a:r>
            <a:r>
              <a:rPr lang="en-US" dirty="0"/>
              <a:t> </a:t>
            </a:r>
            <a:r>
              <a:rPr lang="en-US" dirty="0" err="1"/>
              <a:t>walYasār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84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تقتادُني حَتَّى السَّما، كَيْ أسكُنَ تِلك</a:t>
            </a:r>
            <a:r>
              <a:rPr lang="ar-SA" dirty="0"/>
              <a:t>َ</a:t>
            </a:r>
            <a:r>
              <a:rPr lang="ar-KW" dirty="0"/>
              <a:t> الدِّيار</a:t>
            </a:r>
            <a:br>
              <a:rPr lang="ar-KW" dirty="0"/>
            </a:br>
            <a:r>
              <a:rPr lang="ar-KW" dirty="0"/>
              <a:t>يا ربُّ قــد جعلـتُـكَ أمامِـيَ في كُـلِّ حين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280490" cy="2103437"/>
          </a:xfrm>
        </p:spPr>
        <p:txBody>
          <a:bodyPr>
            <a:noAutofit/>
          </a:bodyPr>
          <a:lstStyle/>
          <a:p>
            <a:r>
              <a:rPr lang="en-US" dirty="0"/>
              <a:t>Until You lead me to Heaven, </a:t>
            </a:r>
            <a:endParaRPr lang="ar-LB" dirty="0"/>
          </a:p>
          <a:p>
            <a:r>
              <a:rPr lang="en-US" dirty="0"/>
              <a:t>so I may dwell in my Final Home</a:t>
            </a:r>
            <a:br>
              <a:rPr lang="en-US" dirty="0"/>
            </a:br>
            <a:r>
              <a:rPr lang="en-US" dirty="0"/>
              <a:t>Oh Lord, I have set Thee before me all the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Taqtādunī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Kay ‛</a:t>
            </a:r>
            <a:r>
              <a:rPr lang="en-US" dirty="0" err="1"/>
              <a:t>Askuna</a:t>
            </a:r>
            <a:r>
              <a:rPr lang="en-US" dirty="0"/>
              <a:t> </a:t>
            </a:r>
            <a:r>
              <a:rPr lang="en-US" dirty="0" err="1"/>
              <a:t>Telka</a:t>
            </a:r>
            <a:r>
              <a:rPr lang="en-US" dirty="0"/>
              <a:t> </a:t>
            </a:r>
            <a:r>
              <a:rPr lang="en-US" dirty="0" err="1"/>
              <a:t>Ddiyār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Jaʻaltuka</a:t>
            </a:r>
            <a:r>
              <a:rPr lang="en-US" dirty="0"/>
              <a:t> ‛</a:t>
            </a:r>
            <a:r>
              <a:rPr lang="en-US" dirty="0" err="1"/>
              <a:t>Amāmiya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Kulli</a:t>
            </a:r>
            <a:r>
              <a:rPr lang="en-US" dirty="0"/>
              <a:t> </a:t>
            </a:r>
            <a:r>
              <a:rPr lang="en-US" dirty="0" err="1"/>
              <a:t>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686</TotalTime>
  <Words>528</Words>
  <Application>Microsoft Office PowerPoint</Application>
  <PresentationFormat>Widescreen</PresentationFormat>
  <Paragraphs>38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5_Office Theme</vt:lpstr>
      <vt:lpstr>يــا رَبُّ قَــد جَـعَـلـتُــكَ</vt:lpstr>
      <vt:lpstr>كلمات: القس فواز عميش (من وحي المزمور 16)</vt:lpstr>
      <vt:lpstr>يا ربُّ قــد جعلـتُـكَ أمامِـيَ في كُـلِّ حين لِـذا فـلا أُزَعْـــزَعُ لأنَّــكَ عــنِ اليَـميــن</vt:lpstr>
      <vt:lpstr>ترفعُني، تُـسنِدُني، تـقودُني ربِّـي الأمين يا ربُّ قــد جعلـتُـكَ أمامِـيَ في كُـلِّ حين</vt:lpstr>
      <vt:lpstr>لَـو هَـبَّـتِ الأنْـواءُ والأمواجُ هاجَت صاخِبَة عَـيْنـايَ دَوْمًا نحوَكَ، لا أخشى هوْلَ النَّائِبة</vt:lpstr>
      <vt:lpstr>يَـداكَ تـنْـشِلانِـنـي، قُــوَّتُـك لــي جاذبَـة يا ربُّ قــد جعلـتُـكَ أمامِـيَ في كُـلِّ حين</vt:lpstr>
      <vt:lpstr>سَأقـتَـفـي آثـارَكَ كَيْ لا تَــزِلَّ قَـدَمـاي وأتـبَـعُ مِـثـالَـكَ، فَـسَـدِّدَنْ ربِّـي خُطاي</vt:lpstr>
      <vt:lpstr>راعـِـيَّ أنـتَ قــادرٌ، نـوري خَـلاصي وهُــداي</vt:lpstr>
      <vt:lpstr>أسيرُ طَــوْعَ أمـرِكَ عَـبرَ البَراري والقِفار يحيـطُ بـي حُضــورُكَ عنِ اليَميـنِ واليَسار</vt:lpstr>
      <vt:lpstr>تقتادُني حَتَّى السَّما، كَيْ أسكُنَ تِلكَ الدِّيار يا ربُّ قــد جعلـتُـكَ أمامِـيَ في كُـلِّ حين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167</cp:revision>
  <dcterms:created xsi:type="dcterms:W3CDTF">2014-06-01T05:24:09Z</dcterms:created>
  <dcterms:modified xsi:type="dcterms:W3CDTF">2025-06-27T11:58:42Z</dcterms:modified>
  <cp:category/>
</cp:coreProperties>
</file>