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3" r:id="rId1"/>
  </p:sldMasterIdLst>
  <p:notesMasterIdLst>
    <p:notesMasterId r:id="rId27"/>
  </p:notesMasterIdLst>
  <p:handoutMasterIdLst>
    <p:handoutMasterId r:id="rId28"/>
  </p:handout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9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589C7B-F928-4FAD-8720-36E44339E955}" v="179" dt="2020-05-05T22:13:14.979"/>
    <p1510:client id="{AD254923-8BD3-495A-9AF1-7AA90F500736}" v="3" dt="2020-05-06T18:20:03.5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37" autoAdjust="0"/>
    <p:restoredTop sz="94660"/>
  </p:normalViewPr>
  <p:slideViewPr>
    <p:cSldViewPr snapToGrid="0" snapToObjects="1">
      <p:cViewPr varScale="1">
        <p:scale>
          <a:sx n="47" d="100"/>
          <a:sy n="47" d="100"/>
        </p:scale>
        <p:origin x="80" y="40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68589C7B-F928-4FAD-8720-36E44339E955}"/>
    <pc:docChg chg="undo redo custSel addSld delSld modSld">
      <pc:chgData name="Honey Funny" userId="4338458a21b77d3f" providerId="LiveId" clId="{68589C7B-F928-4FAD-8720-36E44339E955}" dt="2020-05-05T22:17:58.745" v="2463" actId="6549"/>
      <pc:docMkLst>
        <pc:docMk/>
      </pc:docMkLst>
      <pc:sldChg chg="modSp mod">
        <pc:chgData name="Honey Funny" userId="4338458a21b77d3f" providerId="LiveId" clId="{68589C7B-F928-4FAD-8720-36E44339E955}" dt="2020-05-05T20:00:37.162" v="358" actId="6549"/>
        <pc:sldMkLst>
          <pc:docMk/>
          <pc:sldMk cId="761514177" sldId="257"/>
        </pc:sldMkLst>
        <pc:spChg chg="mod">
          <ac:chgData name="Honey Funny" userId="4338458a21b77d3f" providerId="LiveId" clId="{68589C7B-F928-4FAD-8720-36E44339E955}" dt="2020-05-05T19:48:32.406" v="177" actId="20577"/>
          <ac:spMkLst>
            <pc:docMk/>
            <pc:sldMk cId="761514177" sldId="257"/>
            <ac:spMk id="2" creationId="{E015F632-A595-491E-B870-B5F221FAC1D1}"/>
          </ac:spMkLst>
        </pc:spChg>
        <pc:spChg chg="mod">
          <ac:chgData name="Honey Funny" userId="4338458a21b77d3f" providerId="LiveId" clId="{68589C7B-F928-4FAD-8720-36E44339E955}" dt="2020-05-05T20:00:37.162" v="358" actId="6549"/>
          <ac:spMkLst>
            <pc:docMk/>
            <pc:sldMk cId="761514177" sldId="257"/>
            <ac:spMk id="3" creationId="{8A8CA5EF-E782-4F2E-B4B1-C91A45618826}"/>
          </ac:spMkLst>
        </pc:spChg>
        <pc:spChg chg="mod">
          <ac:chgData name="Honey Funny" userId="4338458a21b77d3f" providerId="LiveId" clId="{68589C7B-F928-4FAD-8720-36E44339E955}" dt="2020-05-05T19:49:02.827" v="217" actId="20577"/>
          <ac:spMkLst>
            <pc:docMk/>
            <pc:sldMk cId="761514177" sldId="257"/>
            <ac:spMk id="4" creationId="{49743175-3ABB-4B51-A2E8-F95D3DD49E92}"/>
          </ac:spMkLst>
        </pc:spChg>
      </pc:sldChg>
      <pc:sldChg chg="delSp modSp mod">
        <pc:chgData name="Honey Funny" userId="4338458a21b77d3f" providerId="LiveId" clId="{68589C7B-F928-4FAD-8720-36E44339E955}" dt="2020-05-05T21:57:12.302" v="1971" actId="20577"/>
        <pc:sldMkLst>
          <pc:docMk/>
          <pc:sldMk cId="131259101" sldId="258"/>
        </pc:sldMkLst>
        <pc:spChg chg="del">
          <ac:chgData name="Honey Funny" userId="4338458a21b77d3f" providerId="LiveId" clId="{68589C7B-F928-4FAD-8720-36E44339E955}" dt="2020-05-05T21:56:25.630" v="1923" actId="478"/>
          <ac:spMkLst>
            <pc:docMk/>
            <pc:sldMk cId="131259101" sldId="258"/>
            <ac:spMk id="11" creationId="{2AEA48C4-AC52-4B49-95AD-DCFB26900899}"/>
          </ac:spMkLst>
        </pc:spChg>
        <pc:spChg chg="del mod">
          <ac:chgData name="Honey Funny" userId="4338458a21b77d3f" providerId="LiveId" clId="{68589C7B-F928-4FAD-8720-36E44339E955}" dt="2020-05-05T21:56:25.630" v="1923" actId="478"/>
          <ac:spMkLst>
            <pc:docMk/>
            <pc:sldMk cId="131259101" sldId="258"/>
            <ac:spMk id="12" creationId="{77B5EAF0-F5EB-4E6C-A49E-7F93021F3C2C}"/>
          </ac:spMkLst>
        </pc:spChg>
        <pc:spChg chg="mod">
          <ac:chgData name="Honey Funny" userId="4338458a21b77d3f" providerId="LiveId" clId="{68589C7B-F928-4FAD-8720-36E44339E955}" dt="2020-05-05T21:56:54.643" v="1943" actId="20577"/>
          <ac:spMkLst>
            <pc:docMk/>
            <pc:sldMk cId="131259101" sldId="258"/>
            <ac:spMk id="13" creationId="{0310C222-8EC9-41E8-96D6-6C678AE719B9}"/>
          </ac:spMkLst>
        </pc:spChg>
        <pc:spChg chg="mod">
          <ac:chgData name="Honey Funny" userId="4338458a21b77d3f" providerId="LiveId" clId="{68589C7B-F928-4FAD-8720-36E44339E955}" dt="2020-05-05T21:57:06.724" v="1959" actId="20577"/>
          <ac:spMkLst>
            <pc:docMk/>
            <pc:sldMk cId="131259101" sldId="258"/>
            <ac:spMk id="14" creationId="{08FC93BB-7CB2-41EF-B08E-A672558C7ED7}"/>
          </ac:spMkLst>
        </pc:spChg>
        <pc:spChg chg="mod">
          <ac:chgData name="Honey Funny" userId="4338458a21b77d3f" providerId="LiveId" clId="{68589C7B-F928-4FAD-8720-36E44339E955}" dt="2020-05-05T21:57:12.302" v="1971" actId="20577"/>
          <ac:spMkLst>
            <pc:docMk/>
            <pc:sldMk cId="131259101" sldId="258"/>
            <ac:spMk id="15" creationId="{1B55E788-93F2-4FFA-BDCC-DAC72DF7E0B5}"/>
          </ac:spMkLst>
        </pc:spChg>
        <pc:spChg chg="del">
          <ac:chgData name="Honey Funny" userId="4338458a21b77d3f" providerId="LiveId" clId="{68589C7B-F928-4FAD-8720-36E44339E955}" dt="2020-05-05T21:56:25.630" v="1923" actId="478"/>
          <ac:spMkLst>
            <pc:docMk/>
            <pc:sldMk cId="131259101" sldId="258"/>
            <ac:spMk id="16" creationId="{6B5EF660-7542-4ED5-9459-826CD51766B5}"/>
          </ac:spMkLst>
        </pc:spChg>
        <pc:spChg chg="mod">
          <ac:chgData name="Honey Funny" userId="4338458a21b77d3f" providerId="LiveId" clId="{68589C7B-F928-4FAD-8720-36E44339E955}" dt="2020-05-05T19:43:02.668" v="32" actId="20577"/>
          <ac:spMkLst>
            <pc:docMk/>
            <pc:sldMk cId="131259101" sldId="258"/>
            <ac:spMk id="17" creationId="{A1C8BE53-812F-4F0E-8434-B73CE2FDD236}"/>
          </ac:spMkLst>
        </pc:spChg>
        <pc:spChg chg="mod">
          <ac:chgData name="Honey Funny" userId="4338458a21b77d3f" providerId="LiveId" clId="{68589C7B-F928-4FAD-8720-36E44339E955}" dt="2020-05-05T19:46:07.076" v="82" actId="20577"/>
          <ac:spMkLst>
            <pc:docMk/>
            <pc:sldMk cId="131259101" sldId="258"/>
            <ac:spMk id="18" creationId="{F0BC4B9E-973A-4127-AEB9-B74B716F6F6E}"/>
          </ac:spMkLst>
        </pc:spChg>
        <pc:spChg chg="mod">
          <ac:chgData name="Honey Funny" userId="4338458a21b77d3f" providerId="LiveId" clId="{68589C7B-F928-4FAD-8720-36E44339E955}" dt="2020-05-05T19:43:05.806" v="34" actId="20577"/>
          <ac:spMkLst>
            <pc:docMk/>
            <pc:sldMk cId="131259101" sldId="258"/>
            <ac:spMk id="19" creationId="{935408DE-D979-4E1C-B224-F8893BD82D0C}"/>
          </ac:spMkLst>
        </pc:spChg>
      </pc:sldChg>
      <pc:sldChg chg="modSp new mod">
        <pc:chgData name="Honey Funny" userId="4338458a21b77d3f" providerId="LiveId" clId="{68589C7B-F928-4FAD-8720-36E44339E955}" dt="2020-05-05T19:59:58.530" v="357" actId="20577"/>
        <pc:sldMkLst>
          <pc:docMk/>
          <pc:sldMk cId="2911241395" sldId="259"/>
        </pc:sldMkLst>
        <pc:spChg chg="mod">
          <ac:chgData name="Honey Funny" userId="4338458a21b77d3f" providerId="LiveId" clId="{68589C7B-F928-4FAD-8720-36E44339E955}" dt="2020-05-05T19:49:57.816" v="252" actId="20577"/>
          <ac:spMkLst>
            <pc:docMk/>
            <pc:sldMk cId="2911241395" sldId="259"/>
            <ac:spMk id="2" creationId="{A086D0BA-861F-405B-9873-9CB2E7B73C8B}"/>
          </ac:spMkLst>
        </pc:spChg>
        <pc:spChg chg="mod">
          <ac:chgData name="Honey Funny" userId="4338458a21b77d3f" providerId="LiveId" clId="{68589C7B-F928-4FAD-8720-36E44339E955}" dt="2020-05-05T19:59:58.530" v="357" actId="20577"/>
          <ac:spMkLst>
            <pc:docMk/>
            <pc:sldMk cId="2911241395" sldId="259"/>
            <ac:spMk id="3" creationId="{D83CF133-7FFE-4317-9FE4-83FD30A8B336}"/>
          </ac:spMkLst>
        </pc:spChg>
        <pc:spChg chg="mod">
          <ac:chgData name="Honey Funny" userId="4338458a21b77d3f" providerId="LiveId" clId="{68589C7B-F928-4FAD-8720-36E44339E955}" dt="2020-05-05T19:50:48.224" v="292" actId="20577"/>
          <ac:spMkLst>
            <pc:docMk/>
            <pc:sldMk cId="2911241395" sldId="259"/>
            <ac:spMk id="4" creationId="{FDFDF6CD-8154-4138-870B-3FD4B00F6903}"/>
          </ac:spMkLst>
        </pc:spChg>
      </pc:sldChg>
      <pc:sldChg chg="modSp new mod">
        <pc:chgData name="Honey Funny" userId="4338458a21b77d3f" providerId="LiveId" clId="{68589C7B-F928-4FAD-8720-36E44339E955}" dt="2020-05-05T20:35:42.285" v="612" actId="6549"/>
        <pc:sldMkLst>
          <pc:docMk/>
          <pc:sldMk cId="972910561" sldId="260"/>
        </pc:sldMkLst>
        <pc:spChg chg="mod">
          <ac:chgData name="Honey Funny" userId="4338458a21b77d3f" providerId="LiveId" clId="{68589C7B-F928-4FAD-8720-36E44339E955}" dt="2020-05-05T20:24:59.603" v="390" actId="20577"/>
          <ac:spMkLst>
            <pc:docMk/>
            <pc:sldMk cId="972910561" sldId="260"/>
            <ac:spMk id="2" creationId="{E76B83A8-BB48-4F90-9F9C-97C1F652F423}"/>
          </ac:spMkLst>
        </pc:spChg>
        <pc:spChg chg="mod">
          <ac:chgData name="Honey Funny" userId="4338458a21b77d3f" providerId="LiveId" clId="{68589C7B-F928-4FAD-8720-36E44339E955}" dt="2020-05-05T20:35:42.285" v="612" actId="6549"/>
          <ac:spMkLst>
            <pc:docMk/>
            <pc:sldMk cId="972910561" sldId="260"/>
            <ac:spMk id="3" creationId="{31C61AE8-8309-4243-A988-CBF8FF812A33}"/>
          </ac:spMkLst>
        </pc:spChg>
        <pc:spChg chg="mod">
          <ac:chgData name="Honey Funny" userId="4338458a21b77d3f" providerId="LiveId" clId="{68589C7B-F928-4FAD-8720-36E44339E955}" dt="2020-05-05T20:25:54.760" v="426" actId="20577"/>
          <ac:spMkLst>
            <pc:docMk/>
            <pc:sldMk cId="972910561" sldId="260"/>
            <ac:spMk id="4" creationId="{4C8950E3-3551-43FA-8B54-6D35A2CDB309}"/>
          </ac:spMkLst>
        </pc:spChg>
      </pc:sldChg>
      <pc:sldChg chg="modSp new mod">
        <pc:chgData name="Honey Funny" userId="4338458a21b77d3f" providerId="LiveId" clId="{68589C7B-F928-4FAD-8720-36E44339E955}" dt="2020-05-05T20:36:13.504" v="624" actId="20577"/>
        <pc:sldMkLst>
          <pc:docMk/>
          <pc:sldMk cId="2191090693" sldId="261"/>
        </pc:sldMkLst>
        <pc:spChg chg="mod">
          <ac:chgData name="Honey Funny" userId="4338458a21b77d3f" providerId="LiveId" clId="{68589C7B-F928-4FAD-8720-36E44339E955}" dt="2020-05-05T20:33:03.980" v="506" actId="20577"/>
          <ac:spMkLst>
            <pc:docMk/>
            <pc:sldMk cId="2191090693" sldId="261"/>
            <ac:spMk id="2" creationId="{F0C84DB1-CB5B-422E-8FE9-A9340B4548E4}"/>
          </ac:spMkLst>
        </pc:spChg>
        <pc:spChg chg="mod">
          <ac:chgData name="Honey Funny" userId="4338458a21b77d3f" providerId="LiveId" clId="{68589C7B-F928-4FAD-8720-36E44339E955}" dt="2020-05-05T20:36:13.504" v="624" actId="20577"/>
          <ac:spMkLst>
            <pc:docMk/>
            <pc:sldMk cId="2191090693" sldId="261"/>
            <ac:spMk id="3" creationId="{1ED584E9-63C1-496D-B2A0-00616C557C49}"/>
          </ac:spMkLst>
        </pc:spChg>
        <pc:spChg chg="mod">
          <ac:chgData name="Honey Funny" userId="4338458a21b77d3f" providerId="LiveId" clId="{68589C7B-F928-4FAD-8720-36E44339E955}" dt="2020-05-05T20:33:54.904" v="554" actId="20577"/>
          <ac:spMkLst>
            <pc:docMk/>
            <pc:sldMk cId="2191090693" sldId="261"/>
            <ac:spMk id="4" creationId="{ECD99715-41C4-46E6-B0B6-758501F16D2E}"/>
          </ac:spMkLst>
        </pc:spChg>
      </pc:sldChg>
      <pc:sldChg chg="modSp new mod">
        <pc:chgData name="Honey Funny" userId="4338458a21b77d3f" providerId="LiveId" clId="{68589C7B-F928-4FAD-8720-36E44339E955}" dt="2020-05-05T20:57:30.079" v="728" actId="20577"/>
        <pc:sldMkLst>
          <pc:docMk/>
          <pc:sldMk cId="3383499823" sldId="262"/>
        </pc:sldMkLst>
        <pc:spChg chg="mod">
          <ac:chgData name="Honey Funny" userId="4338458a21b77d3f" providerId="LiveId" clId="{68589C7B-F928-4FAD-8720-36E44339E955}" dt="2020-05-05T20:54:12.492" v="654" actId="20577"/>
          <ac:spMkLst>
            <pc:docMk/>
            <pc:sldMk cId="3383499823" sldId="262"/>
            <ac:spMk id="2" creationId="{188AA3C0-DE64-4011-B7CC-0569830763D5}"/>
          </ac:spMkLst>
        </pc:spChg>
        <pc:spChg chg="mod">
          <ac:chgData name="Honey Funny" userId="4338458a21b77d3f" providerId="LiveId" clId="{68589C7B-F928-4FAD-8720-36E44339E955}" dt="2020-05-05T20:57:30.079" v="728" actId="20577"/>
          <ac:spMkLst>
            <pc:docMk/>
            <pc:sldMk cId="3383499823" sldId="262"/>
            <ac:spMk id="3" creationId="{914A4815-AC30-4C26-B5C4-AE936FA4BF53}"/>
          </ac:spMkLst>
        </pc:spChg>
        <pc:spChg chg="mod">
          <ac:chgData name="Honey Funny" userId="4338458a21b77d3f" providerId="LiveId" clId="{68589C7B-F928-4FAD-8720-36E44339E955}" dt="2020-05-05T20:55:44.849" v="692"/>
          <ac:spMkLst>
            <pc:docMk/>
            <pc:sldMk cId="3383499823" sldId="262"/>
            <ac:spMk id="4" creationId="{9F946B24-29C4-4018-BDD4-79F9C26BC026}"/>
          </ac:spMkLst>
        </pc:spChg>
      </pc:sldChg>
      <pc:sldChg chg="addSp delSp modSp new mod">
        <pc:chgData name="Honey Funny" userId="4338458a21b77d3f" providerId="LiveId" clId="{68589C7B-F928-4FAD-8720-36E44339E955}" dt="2020-05-05T21:02:05.052" v="838" actId="20577"/>
        <pc:sldMkLst>
          <pc:docMk/>
          <pc:sldMk cId="2211711272" sldId="263"/>
        </pc:sldMkLst>
        <pc:spChg chg="mod">
          <ac:chgData name="Honey Funny" userId="4338458a21b77d3f" providerId="LiveId" clId="{68589C7B-F928-4FAD-8720-36E44339E955}" dt="2020-05-05T20:59:12.761" v="758" actId="20577"/>
          <ac:spMkLst>
            <pc:docMk/>
            <pc:sldMk cId="2211711272" sldId="263"/>
            <ac:spMk id="2" creationId="{E702D3DE-5CAF-4AA6-8ECA-D0C0F5E0B1C1}"/>
          </ac:spMkLst>
        </pc:spChg>
        <pc:spChg chg="mod">
          <ac:chgData name="Honey Funny" userId="4338458a21b77d3f" providerId="LiveId" clId="{68589C7B-F928-4FAD-8720-36E44339E955}" dt="2020-05-05T21:02:05.052" v="838" actId="20577"/>
          <ac:spMkLst>
            <pc:docMk/>
            <pc:sldMk cId="2211711272" sldId="263"/>
            <ac:spMk id="3" creationId="{2271476D-2776-4DC9-B722-AB0A3162AD24}"/>
          </ac:spMkLst>
        </pc:spChg>
        <pc:spChg chg="mod">
          <ac:chgData name="Honey Funny" userId="4338458a21b77d3f" providerId="LiveId" clId="{68589C7B-F928-4FAD-8720-36E44339E955}" dt="2020-05-05T21:01:13.347" v="791"/>
          <ac:spMkLst>
            <pc:docMk/>
            <pc:sldMk cId="2211711272" sldId="263"/>
            <ac:spMk id="4" creationId="{3EA67B6B-78FF-4070-997B-AFCFD9DC6F84}"/>
          </ac:spMkLst>
        </pc:spChg>
        <pc:spChg chg="add del mod">
          <ac:chgData name="Honey Funny" userId="4338458a21b77d3f" providerId="LiveId" clId="{68589C7B-F928-4FAD-8720-36E44339E955}" dt="2020-05-05T20:57:46.687" v="731"/>
          <ac:spMkLst>
            <pc:docMk/>
            <pc:sldMk cId="2211711272" sldId="263"/>
            <ac:spMk id="5" creationId="{278146CC-9F17-4BF6-A59D-46EA0C1EACC1}"/>
          </ac:spMkLst>
        </pc:spChg>
      </pc:sldChg>
      <pc:sldChg chg="add">
        <pc:chgData name="Honey Funny" userId="4338458a21b77d3f" providerId="LiveId" clId="{68589C7B-F928-4FAD-8720-36E44339E955}" dt="2020-05-05T20:57:39.520" v="729"/>
        <pc:sldMkLst>
          <pc:docMk/>
          <pc:sldMk cId="3370254524" sldId="264"/>
        </pc:sldMkLst>
      </pc:sldChg>
      <pc:sldChg chg="add">
        <pc:chgData name="Honey Funny" userId="4338458a21b77d3f" providerId="LiveId" clId="{68589C7B-F928-4FAD-8720-36E44339E955}" dt="2020-05-05T20:57:39.520" v="729"/>
        <pc:sldMkLst>
          <pc:docMk/>
          <pc:sldMk cId="1642260124" sldId="265"/>
        </pc:sldMkLst>
      </pc:sldChg>
      <pc:sldChg chg="modSp new mod">
        <pc:chgData name="Honey Funny" userId="4338458a21b77d3f" providerId="LiveId" clId="{68589C7B-F928-4FAD-8720-36E44339E955}" dt="2020-05-05T21:15:03.117" v="1161" actId="20577"/>
        <pc:sldMkLst>
          <pc:docMk/>
          <pc:sldMk cId="2133346385" sldId="266"/>
        </pc:sldMkLst>
        <pc:spChg chg="mod">
          <ac:chgData name="Honey Funny" userId="4338458a21b77d3f" providerId="LiveId" clId="{68589C7B-F928-4FAD-8720-36E44339E955}" dt="2020-05-05T21:04:20.220" v="865" actId="20577"/>
          <ac:spMkLst>
            <pc:docMk/>
            <pc:sldMk cId="2133346385" sldId="266"/>
            <ac:spMk id="2" creationId="{22511B0A-2A49-472A-8A98-AF57CDCE969B}"/>
          </ac:spMkLst>
        </pc:spChg>
        <pc:spChg chg="mod">
          <ac:chgData name="Honey Funny" userId="4338458a21b77d3f" providerId="LiveId" clId="{68589C7B-F928-4FAD-8720-36E44339E955}" dt="2020-05-05T21:15:03.117" v="1161" actId="20577"/>
          <ac:spMkLst>
            <pc:docMk/>
            <pc:sldMk cId="2133346385" sldId="266"/>
            <ac:spMk id="3" creationId="{D417A7CE-A261-451D-8B4E-C49FEE8608AB}"/>
          </ac:spMkLst>
        </pc:spChg>
        <pc:spChg chg="mod">
          <ac:chgData name="Honey Funny" userId="4338458a21b77d3f" providerId="LiveId" clId="{68589C7B-F928-4FAD-8720-36E44339E955}" dt="2020-05-05T21:05:42.003" v="911" actId="20577"/>
          <ac:spMkLst>
            <pc:docMk/>
            <pc:sldMk cId="2133346385" sldId="266"/>
            <ac:spMk id="4" creationId="{EE850952-00E0-4196-9501-E3241E16FA12}"/>
          </ac:spMkLst>
        </pc:spChg>
      </pc:sldChg>
      <pc:sldChg chg="add">
        <pc:chgData name="Honey Funny" userId="4338458a21b77d3f" providerId="LiveId" clId="{68589C7B-F928-4FAD-8720-36E44339E955}" dt="2020-05-05T21:02:14.648" v="840"/>
        <pc:sldMkLst>
          <pc:docMk/>
          <pc:sldMk cId="1083174621" sldId="267"/>
        </pc:sldMkLst>
      </pc:sldChg>
      <pc:sldChg chg="add">
        <pc:chgData name="Honey Funny" userId="4338458a21b77d3f" providerId="LiveId" clId="{68589C7B-F928-4FAD-8720-36E44339E955}" dt="2020-05-05T21:02:14.648" v="840"/>
        <pc:sldMkLst>
          <pc:docMk/>
          <pc:sldMk cId="637524299" sldId="268"/>
        </pc:sldMkLst>
      </pc:sldChg>
      <pc:sldChg chg="modSp new mod">
        <pc:chgData name="Honey Funny" userId="4338458a21b77d3f" providerId="LiveId" clId="{68589C7B-F928-4FAD-8720-36E44339E955}" dt="2020-05-05T21:17:55.250" v="1247" actId="20577"/>
        <pc:sldMkLst>
          <pc:docMk/>
          <pc:sldMk cId="828301094" sldId="269"/>
        </pc:sldMkLst>
        <pc:spChg chg="mod">
          <ac:chgData name="Honey Funny" userId="4338458a21b77d3f" providerId="LiveId" clId="{68589C7B-F928-4FAD-8720-36E44339E955}" dt="2020-05-05T21:06:55.440" v="965" actId="20577"/>
          <ac:spMkLst>
            <pc:docMk/>
            <pc:sldMk cId="828301094" sldId="269"/>
            <ac:spMk id="2" creationId="{7D61FCF9-EA04-4862-8018-F32B37AC9756}"/>
          </ac:spMkLst>
        </pc:spChg>
        <pc:spChg chg="mod">
          <ac:chgData name="Honey Funny" userId="4338458a21b77d3f" providerId="LiveId" clId="{68589C7B-F928-4FAD-8720-36E44339E955}" dt="2020-05-05T21:17:55.250" v="1247" actId="20577"/>
          <ac:spMkLst>
            <pc:docMk/>
            <pc:sldMk cId="828301094" sldId="269"/>
            <ac:spMk id="3" creationId="{94ECC40D-E913-4179-AE2C-9EBC655211E5}"/>
          </ac:spMkLst>
        </pc:spChg>
        <pc:spChg chg="mod">
          <ac:chgData name="Honey Funny" userId="4338458a21b77d3f" providerId="LiveId" clId="{68589C7B-F928-4FAD-8720-36E44339E955}" dt="2020-05-05T21:07:53.139" v="1009" actId="20577"/>
          <ac:spMkLst>
            <pc:docMk/>
            <pc:sldMk cId="828301094" sldId="269"/>
            <ac:spMk id="4" creationId="{8E920110-73BA-49FF-8074-AD5C9066F43B}"/>
          </ac:spMkLst>
        </pc:spChg>
      </pc:sldChg>
      <pc:sldChg chg="modSp new mod">
        <pc:chgData name="Honey Funny" userId="4338458a21b77d3f" providerId="LiveId" clId="{68589C7B-F928-4FAD-8720-36E44339E955}" dt="2020-05-05T21:25:23.218" v="1426" actId="20577"/>
        <pc:sldMkLst>
          <pc:docMk/>
          <pc:sldMk cId="2231505268" sldId="270"/>
        </pc:sldMkLst>
        <pc:spChg chg="mod">
          <ac:chgData name="Honey Funny" userId="4338458a21b77d3f" providerId="LiveId" clId="{68589C7B-F928-4FAD-8720-36E44339E955}" dt="2020-05-05T21:23:57.452" v="1377" actId="207"/>
          <ac:spMkLst>
            <pc:docMk/>
            <pc:sldMk cId="2231505268" sldId="270"/>
            <ac:spMk id="2" creationId="{E0A0BC3E-BBE5-4AEE-B51C-403259C57743}"/>
          </ac:spMkLst>
        </pc:spChg>
        <pc:spChg chg="mod">
          <ac:chgData name="Honey Funny" userId="4338458a21b77d3f" providerId="LiveId" clId="{68589C7B-F928-4FAD-8720-36E44339E955}" dt="2020-05-05T21:25:23.218" v="1426" actId="20577"/>
          <ac:spMkLst>
            <pc:docMk/>
            <pc:sldMk cId="2231505268" sldId="270"/>
            <ac:spMk id="3" creationId="{F3064BB1-73F9-4AF2-9A62-DF54CF07915E}"/>
          </ac:spMkLst>
        </pc:spChg>
        <pc:spChg chg="mod">
          <ac:chgData name="Honey Funny" userId="4338458a21b77d3f" providerId="LiveId" clId="{68589C7B-F928-4FAD-8720-36E44339E955}" dt="2020-05-05T21:23:41.460" v="1365" actId="207"/>
          <ac:spMkLst>
            <pc:docMk/>
            <pc:sldMk cId="2231505268" sldId="270"/>
            <ac:spMk id="4" creationId="{1238AA01-58B5-4EF6-9847-E56C86773BFE}"/>
          </ac:spMkLst>
        </pc:spChg>
      </pc:sldChg>
      <pc:sldChg chg="modSp new mod">
        <pc:chgData name="Honey Funny" userId="4338458a21b77d3f" providerId="LiveId" clId="{68589C7B-F928-4FAD-8720-36E44339E955}" dt="2020-05-05T21:50:30.230" v="1815" actId="20577"/>
        <pc:sldMkLst>
          <pc:docMk/>
          <pc:sldMk cId="2686397132" sldId="271"/>
        </pc:sldMkLst>
        <pc:spChg chg="mod">
          <ac:chgData name="Honey Funny" userId="4338458a21b77d3f" providerId="LiveId" clId="{68589C7B-F928-4FAD-8720-36E44339E955}" dt="2020-05-05T21:29:18.157" v="1491" actId="20577"/>
          <ac:spMkLst>
            <pc:docMk/>
            <pc:sldMk cId="2686397132" sldId="271"/>
            <ac:spMk id="2" creationId="{C816E645-3F4C-4A26-AF7E-98EEA3947305}"/>
          </ac:spMkLst>
        </pc:spChg>
        <pc:spChg chg="mod">
          <ac:chgData name="Honey Funny" userId="4338458a21b77d3f" providerId="LiveId" clId="{68589C7B-F928-4FAD-8720-36E44339E955}" dt="2020-05-05T21:50:30.230" v="1815" actId="20577"/>
          <ac:spMkLst>
            <pc:docMk/>
            <pc:sldMk cId="2686397132" sldId="271"/>
            <ac:spMk id="3" creationId="{490BB3DD-2CC1-4A54-8B60-8CE0AD2CEEC0}"/>
          </ac:spMkLst>
        </pc:spChg>
        <pc:spChg chg="mod">
          <ac:chgData name="Honey Funny" userId="4338458a21b77d3f" providerId="LiveId" clId="{68589C7B-F928-4FAD-8720-36E44339E955}" dt="2020-05-05T21:28:59.365" v="1488" actId="20577"/>
          <ac:spMkLst>
            <pc:docMk/>
            <pc:sldMk cId="2686397132" sldId="271"/>
            <ac:spMk id="4" creationId="{CA79EB8D-323B-435F-B248-9F1A223397EA}"/>
          </ac:spMkLst>
        </pc:spChg>
      </pc:sldChg>
      <pc:sldChg chg="add">
        <pc:chgData name="Honey Funny" userId="4338458a21b77d3f" providerId="LiveId" clId="{68589C7B-F928-4FAD-8720-36E44339E955}" dt="2020-05-05T21:18:10.713" v="1250"/>
        <pc:sldMkLst>
          <pc:docMk/>
          <pc:sldMk cId="2992578147" sldId="272"/>
        </pc:sldMkLst>
      </pc:sldChg>
      <pc:sldChg chg="add">
        <pc:chgData name="Honey Funny" userId="4338458a21b77d3f" providerId="LiveId" clId="{68589C7B-F928-4FAD-8720-36E44339E955}" dt="2020-05-05T21:18:10.713" v="1250"/>
        <pc:sldMkLst>
          <pc:docMk/>
          <pc:sldMk cId="2599067589" sldId="273"/>
        </pc:sldMkLst>
      </pc:sldChg>
      <pc:sldChg chg="add del">
        <pc:chgData name="Honey Funny" userId="4338458a21b77d3f" providerId="LiveId" clId="{68589C7B-F928-4FAD-8720-36E44339E955}" dt="2020-05-05T21:21:59.771" v="1307"/>
        <pc:sldMkLst>
          <pc:docMk/>
          <pc:sldMk cId="847840256" sldId="274"/>
        </pc:sldMkLst>
      </pc:sldChg>
      <pc:sldChg chg="modSp new mod">
        <pc:chgData name="Honey Funny" userId="4338458a21b77d3f" providerId="LiveId" clId="{68589C7B-F928-4FAD-8720-36E44339E955}" dt="2020-05-05T21:48:36.724" v="1782" actId="207"/>
        <pc:sldMkLst>
          <pc:docMk/>
          <pc:sldMk cId="2463881993" sldId="274"/>
        </pc:sldMkLst>
        <pc:spChg chg="mod">
          <ac:chgData name="Honey Funny" userId="4338458a21b77d3f" providerId="LiveId" clId="{68589C7B-F928-4FAD-8720-36E44339E955}" dt="2020-05-05T21:41:45.626" v="1719" actId="20577"/>
          <ac:spMkLst>
            <pc:docMk/>
            <pc:sldMk cId="2463881993" sldId="274"/>
            <ac:spMk id="2" creationId="{3AC7A369-D501-44FA-8FE1-0E4216E5E893}"/>
          </ac:spMkLst>
        </pc:spChg>
        <pc:spChg chg="mod">
          <ac:chgData name="Honey Funny" userId="4338458a21b77d3f" providerId="LiveId" clId="{68589C7B-F928-4FAD-8720-36E44339E955}" dt="2020-05-05T21:48:36.724" v="1782" actId="207"/>
          <ac:spMkLst>
            <pc:docMk/>
            <pc:sldMk cId="2463881993" sldId="274"/>
            <ac:spMk id="3" creationId="{1BD18037-1523-454B-B544-62C32D02E92F}"/>
          </ac:spMkLst>
        </pc:spChg>
        <pc:spChg chg="mod">
          <ac:chgData name="Honey Funny" userId="4338458a21b77d3f" providerId="LiveId" clId="{68589C7B-F928-4FAD-8720-36E44339E955}" dt="2020-05-05T21:36:06.389" v="1639" actId="20577"/>
          <ac:spMkLst>
            <pc:docMk/>
            <pc:sldMk cId="2463881993" sldId="274"/>
            <ac:spMk id="4" creationId="{395D15C1-6754-434D-96EB-569B502F8FEB}"/>
          </ac:spMkLst>
        </pc:spChg>
      </pc:sldChg>
      <pc:sldChg chg="modSp new mod">
        <pc:chgData name="Honey Funny" userId="4338458a21b77d3f" providerId="LiveId" clId="{68589C7B-F928-4FAD-8720-36E44339E955}" dt="2020-05-05T21:54:31.659" v="1918" actId="20577"/>
        <pc:sldMkLst>
          <pc:docMk/>
          <pc:sldMk cId="17355065" sldId="275"/>
        </pc:sldMkLst>
        <pc:spChg chg="mod">
          <ac:chgData name="Honey Funny" userId="4338458a21b77d3f" providerId="LiveId" clId="{68589C7B-F928-4FAD-8720-36E44339E955}" dt="2020-05-05T21:53:56.728" v="1914" actId="20577"/>
          <ac:spMkLst>
            <pc:docMk/>
            <pc:sldMk cId="17355065" sldId="275"/>
            <ac:spMk id="2" creationId="{3FDCC685-F0DE-4CA5-A3DF-A488F59A1991}"/>
          </ac:spMkLst>
        </pc:spChg>
        <pc:spChg chg="mod">
          <ac:chgData name="Honey Funny" userId="4338458a21b77d3f" providerId="LiveId" clId="{68589C7B-F928-4FAD-8720-36E44339E955}" dt="2020-05-05T21:54:31.659" v="1918" actId="20577"/>
          <ac:spMkLst>
            <pc:docMk/>
            <pc:sldMk cId="17355065" sldId="275"/>
            <ac:spMk id="3" creationId="{6B8135F7-FFC1-4A17-BA17-896C60C49AA9}"/>
          </ac:spMkLst>
        </pc:spChg>
        <pc:spChg chg="mod">
          <ac:chgData name="Honey Funny" userId="4338458a21b77d3f" providerId="LiveId" clId="{68589C7B-F928-4FAD-8720-36E44339E955}" dt="2020-05-05T21:53:29.665" v="1892" actId="20577"/>
          <ac:spMkLst>
            <pc:docMk/>
            <pc:sldMk cId="17355065" sldId="275"/>
            <ac:spMk id="4" creationId="{F0C84AA2-3AC9-4D93-9695-B6B65C1399BA}"/>
          </ac:spMkLst>
        </pc:spChg>
      </pc:sldChg>
      <pc:sldChg chg="add del">
        <pc:chgData name="Honey Funny" userId="4338458a21b77d3f" providerId="LiveId" clId="{68589C7B-F928-4FAD-8720-36E44339E955}" dt="2020-05-05T21:21:59.771" v="1307"/>
        <pc:sldMkLst>
          <pc:docMk/>
          <pc:sldMk cId="543755392" sldId="275"/>
        </pc:sldMkLst>
      </pc:sldChg>
      <pc:sldChg chg="add">
        <pc:chgData name="Honey Funny" userId="4338458a21b77d3f" providerId="LiveId" clId="{68589C7B-F928-4FAD-8720-36E44339E955}" dt="2020-05-05T21:31:35.068" v="1563"/>
        <pc:sldMkLst>
          <pc:docMk/>
          <pc:sldMk cId="2191116222" sldId="276"/>
        </pc:sldMkLst>
      </pc:sldChg>
      <pc:sldChg chg="add">
        <pc:chgData name="Honey Funny" userId="4338458a21b77d3f" providerId="LiveId" clId="{68589C7B-F928-4FAD-8720-36E44339E955}" dt="2020-05-05T21:31:35.068" v="1563"/>
        <pc:sldMkLst>
          <pc:docMk/>
          <pc:sldMk cId="2175730291" sldId="277"/>
        </pc:sldMkLst>
      </pc:sldChg>
      <pc:sldChg chg="modSp new mod">
        <pc:chgData name="Honey Funny" userId="4338458a21b77d3f" providerId="LiveId" clId="{68589C7B-F928-4FAD-8720-36E44339E955}" dt="2020-05-05T22:11:13.141" v="2304" actId="20577"/>
        <pc:sldMkLst>
          <pc:docMk/>
          <pc:sldMk cId="1070758219" sldId="278"/>
        </pc:sldMkLst>
        <pc:spChg chg="mod">
          <ac:chgData name="Honey Funny" userId="4338458a21b77d3f" providerId="LiveId" clId="{68589C7B-F928-4FAD-8720-36E44339E955}" dt="2020-05-05T21:59:22.324" v="2030" actId="20577"/>
          <ac:spMkLst>
            <pc:docMk/>
            <pc:sldMk cId="1070758219" sldId="278"/>
            <ac:spMk id="2" creationId="{51EDD2B2-69C1-471C-BD98-0FF5B137B89F}"/>
          </ac:spMkLst>
        </pc:spChg>
        <pc:spChg chg="mod">
          <ac:chgData name="Honey Funny" userId="4338458a21b77d3f" providerId="LiveId" clId="{68589C7B-F928-4FAD-8720-36E44339E955}" dt="2020-05-05T22:11:13.141" v="2304" actId="20577"/>
          <ac:spMkLst>
            <pc:docMk/>
            <pc:sldMk cId="1070758219" sldId="278"/>
            <ac:spMk id="3" creationId="{3E01BD17-7C4D-4734-AC18-0686CF6534E8}"/>
          </ac:spMkLst>
        </pc:spChg>
        <pc:spChg chg="mod">
          <ac:chgData name="Honey Funny" userId="4338458a21b77d3f" providerId="LiveId" clId="{68589C7B-F928-4FAD-8720-36E44339E955}" dt="2020-05-05T22:00:26.248" v="2081" actId="20577"/>
          <ac:spMkLst>
            <pc:docMk/>
            <pc:sldMk cId="1070758219" sldId="278"/>
            <ac:spMk id="4" creationId="{89B6C19D-DB3F-4688-AC88-A4C7BB828FF0}"/>
          </ac:spMkLst>
        </pc:spChg>
      </pc:sldChg>
      <pc:sldChg chg="modSp new mod">
        <pc:chgData name="Honey Funny" userId="4338458a21b77d3f" providerId="LiveId" clId="{68589C7B-F928-4FAD-8720-36E44339E955}" dt="2020-05-05T22:10:02.275" v="2301" actId="20577"/>
        <pc:sldMkLst>
          <pc:docMk/>
          <pc:sldMk cId="426357699" sldId="279"/>
        </pc:sldMkLst>
        <pc:spChg chg="mod">
          <ac:chgData name="Honey Funny" userId="4338458a21b77d3f" providerId="LiveId" clId="{68589C7B-F928-4FAD-8720-36E44339E955}" dt="2020-05-05T22:06:16.358" v="2199" actId="20577"/>
          <ac:spMkLst>
            <pc:docMk/>
            <pc:sldMk cId="426357699" sldId="279"/>
            <ac:spMk id="2" creationId="{97DE2CD9-3C9D-4E77-BCFB-D5ECC42E9445}"/>
          </ac:spMkLst>
        </pc:spChg>
        <pc:spChg chg="mod">
          <ac:chgData name="Honey Funny" userId="4338458a21b77d3f" providerId="LiveId" clId="{68589C7B-F928-4FAD-8720-36E44339E955}" dt="2020-05-05T22:10:02.275" v="2301" actId="20577"/>
          <ac:spMkLst>
            <pc:docMk/>
            <pc:sldMk cId="426357699" sldId="279"/>
            <ac:spMk id="3" creationId="{06EAF308-7B6B-457B-8992-7B69D8AA7EF8}"/>
          </ac:spMkLst>
        </pc:spChg>
        <pc:spChg chg="mod">
          <ac:chgData name="Honey Funny" userId="4338458a21b77d3f" providerId="LiveId" clId="{68589C7B-F928-4FAD-8720-36E44339E955}" dt="2020-05-05T22:07:15.994" v="2238" actId="20577"/>
          <ac:spMkLst>
            <pc:docMk/>
            <pc:sldMk cId="426357699" sldId="279"/>
            <ac:spMk id="4" creationId="{1F532BF1-DD83-4E24-9E0F-BCD99F83C2CE}"/>
          </ac:spMkLst>
        </pc:spChg>
      </pc:sldChg>
      <pc:sldChg chg="modSp add mod">
        <pc:chgData name="Honey Funny" userId="4338458a21b77d3f" providerId="LiveId" clId="{68589C7B-F928-4FAD-8720-36E44339E955}" dt="2020-05-05T22:15:14.611" v="2420" actId="6549"/>
        <pc:sldMkLst>
          <pc:docMk/>
          <pc:sldMk cId="3772821031" sldId="280"/>
        </pc:sldMkLst>
        <pc:spChg chg="mod">
          <ac:chgData name="Honey Funny" userId="4338458a21b77d3f" providerId="LiveId" clId="{68589C7B-F928-4FAD-8720-36E44339E955}" dt="2020-05-05T22:11:27.264" v="2314" actId="20577"/>
          <ac:spMkLst>
            <pc:docMk/>
            <pc:sldMk cId="3772821031" sldId="280"/>
            <ac:spMk id="2" creationId="{E76B83A8-BB48-4F90-9F9C-97C1F652F423}"/>
          </ac:spMkLst>
        </pc:spChg>
        <pc:spChg chg="mod">
          <ac:chgData name="Honey Funny" userId="4338458a21b77d3f" providerId="LiveId" clId="{68589C7B-F928-4FAD-8720-36E44339E955}" dt="2020-05-05T22:15:14.611" v="2420" actId="6549"/>
          <ac:spMkLst>
            <pc:docMk/>
            <pc:sldMk cId="3772821031" sldId="280"/>
            <ac:spMk id="3" creationId="{31C61AE8-8309-4243-A988-CBF8FF812A33}"/>
          </ac:spMkLst>
        </pc:spChg>
        <pc:spChg chg="mod">
          <ac:chgData name="Honey Funny" userId="4338458a21b77d3f" providerId="LiveId" clId="{68589C7B-F928-4FAD-8720-36E44339E955}" dt="2020-05-05T22:12:22.433" v="2320"/>
          <ac:spMkLst>
            <pc:docMk/>
            <pc:sldMk cId="3772821031" sldId="280"/>
            <ac:spMk id="4" creationId="{4C8950E3-3551-43FA-8B54-6D35A2CDB309}"/>
          </ac:spMkLst>
        </pc:spChg>
      </pc:sldChg>
      <pc:sldChg chg="modSp add mod">
        <pc:chgData name="Honey Funny" userId="4338458a21b77d3f" providerId="LiveId" clId="{68589C7B-F928-4FAD-8720-36E44339E955}" dt="2020-05-05T22:17:58.745" v="2463" actId="6549"/>
        <pc:sldMkLst>
          <pc:docMk/>
          <pc:sldMk cId="1861467409" sldId="281"/>
        </pc:sldMkLst>
        <pc:spChg chg="mod">
          <ac:chgData name="Honey Funny" userId="4338458a21b77d3f" providerId="LiveId" clId="{68589C7B-F928-4FAD-8720-36E44339E955}" dt="2020-05-05T22:13:35.789" v="2391" actId="20577"/>
          <ac:spMkLst>
            <pc:docMk/>
            <pc:sldMk cId="1861467409" sldId="281"/>
            <ac:spMk id="2" creationId="{F0C84DB1-CB5B-422E-8FE9-A9340B4548E4}"/>
          </ac:spMkLst>
        </pc:spChg>
        <pc:spChg chg="mod">
          <ac:chgData name="Honey Funny" userId="4338458a21b77d3f" providerId="LiveId" clId="{68589C7B-F928-4FAD-8720-36E44339E955}" dt="2020-05-05T22:17:58.745" v="2463" actId="6549"/>
          <ac:spMkLst>
            <pc:docMk/>
            <pc:sldMk cId="1861467409" sldId="281"/>
            <ac:spMk id="3" creationId="{1ED584E9-63C1-496D-B2A0-00616C557C49}"/>
          </ac:spMkLst>
        </pc:spChg>
        <pc:spChg chg="mod">
          <ac:chgData name="Honey Funny" userId="4338458a21b77d3f" providerId="LiveId" clId="{68589C7B-F928-4FAD-8720-36E44339E955}" dt="2020-05-05T22:13:27.300" v="2386" actId="20577"/>
          <ac:spMkLst>
            <pc:docMk/>
            <pc:sldMk cId="1861467409" sldId="281"/>
            <ac:spMk id="4" creationId="{ECD99715-41C4-46E6-B0B6-758501F16D2E}"/>
          </ac:spMkLst>
        </pc:spChg>
      </pc:sldChg>
    </pc:docChg>
  </pc:docChgLst>
  <pc:docChgLst>
    <pc:chgData name="Honey Funny" userId="4338458a21b77d3f" providerId="LiveId" clId="{AD254923-8BD3-495A-9AF1-7AA90F500736}"/>
    <pc:docChg chg="custSel modSld">
      <pc:chgData name="Honey Funny" userId="4338458a21b77d3f" providerId="LiveId" clId="{AD254923-8BD3-495A-9AF1-7AA90F500736}" dt="2020-05-06T18:22:12.273" v="17" actId="6549"/>
      <pc:docMkLst>
        <pc:docMk/>
      </pc:docMkLst>
      <pc:sldChg chg="modSp mod">
        <pc:chgData name="Honey Funny" userId="4338458a21b77d3f" providerId="LiveId" clId="{AD254923-8BD3-495A-9AF1-7AA90F500736}" dt="2020-05-06T18:14:55.053" v="0" actId="20577"/>
        <pc:sldMkLst>
          <pc:docMk/>
          <pc:sldMk cId="2911241395" sldId="259"/>
        </pc:sldMkLst>
        <pc:spChg chg="mod">
          <ac:chgData name="Honey Funny" userId="4338458a21b77d3f" providerId="LiveId" clId="{AD254923-8BD3-495A-9AF1-7AA90F500736}" dt="2020-05-06T18:14:55.053" v="0" actId="20577"/>
          <ac:spMkLst>
            <pc:docMk/>
            <pc:sldMk cId="2911241395" sldId="259"/>
            <ac:spMk id="3" creationId="{D83CF133-7FFE-4317-9FE4-83FD30A8B336}"/>
          </ac:spMkLst>
        </pc:spChg>
      </pc:sldChg>
      <pc:sldChg chg="modSp mod">
        <pc:chgData name="Honey Funny" userId="4338458a21b77d3f" providerId="LiveId" clId="{AD254923-8BD3-495A-9AF1-7AA90F500736}" dt="2020-05-06T18:15:48.078" v="1" actId="255"/>
        <pc:sldMkLst>
          <pc:docMk/>
          <pc:sldMk cId="2133346385" sldId="266"/>
        </pc:sldMkLst>
        <pc:spChg chg="mod">
          <ac:chgData name="Honey Funny" userId="4338458a21b77d3f" providerId="LiveId" clId="{AD254923-8BD3-495A-9AF1-7AA90F500736}" dt="2020-05-06T18:15:48.078" v="1" actId="255"/>
          <ac:spMkLst>
            <pc:docMk/>
            <pc:sldMk cId="2133346385" sldId="266"/>
            <ac:spMk id="3" creationId="{D417A7CE-A261-451D-8B4E-C49FEE8608AB}"/>
          </ac:spMkLst>
        </pc:spChg>
      </pc:sldChg>
      <pc:sldChg chg="modSp mod">
        <pc:chgData name="Honey Funny" userId="4338458a21b77d3f" providerId="LiveId" clId="{AD254923-8BD3-495A-9AF1-7AA90F500736}" dt="2020-05-06T18:20:10.400" v="16" actId="255"/>
        <pc:sldMkLst>
          <pc:docMk/>
          <pc:sldMk cId="828301094" sldId="269"/>
        </pc:sldMkLst>
        <pc:spChg chg="mod">
          <ac:chgData name="Honey Funny" userId="4338458a21b77d3f" providerId="LiveId" clId="{AD254923-8BD3-495A-9AF1-7AA90F500736}" dt="2020-05-06T18:20:10.400" v="16" actId="255"/>
          <ac:spMkLst>
            <pc:docMk/>
            <pc:sldMk cId="828301094" sldId="269"/>
            <ac:spMk id="3" creationId="{94ECC40D-E913-4179-AE2C-9EBC655211E5}"/>
          </ac:spMkLst>
        </pc:spChg>
      </pc:sldChg>
      <pc:sldChg chg="modSp mod">
        <pc:chgData name="Honey Funny" userId="4338458a21b77d3f" providerId="LiveId" clId="{AD254923-8BD3-495A-9AF1-7AA90F500736}" dt="2020-05-06T18:16:32.425" v="3" actId="108"/>
        <pc:sldMkLst>
          <pc:docMk/>
          <pc:sldMk cId="2231505268" sldId="270"/>
        </pc:sldMkLst>
        <pc:spChg chg="mod">
          <ac:chgData name="Honey Funny" userId="4338458a21b77d3f" providerId="LiveId" clId="{AD254923-8BD3-495A-9AF1-7AA90F500736}" dt="2020-05-06T18:16:27.104" v="2" actId="108"/>
          <ac:spMkLst>
            <pc:docMk/>
            <pc:sldMk cId="2231505268" sldId="270"/>
            <ac:spMk id="2" creationId="{E0A0BC3E-BBE5-4AEE-B51C-403259C57743}"/>
          </ac:spMkLst>
        </pc:spChg>
        <pc:spChg chg="mod">
          <ac:chgData name="Honey Funny" userId="4338458a21b77d3f" providerId="LiveId" clId="{AD254923-8BD3-495A-9AF1-7AA90F500736}" dt="2020-05-06T18:16:32.425" v="3" actId="108"/>
          <ac:spMkLst>
            <pc:docMk/>
            <pc:sldMk cId="2231505268" sldId="270"/>
            <ac:spMk id="4" creationId="{1238AA01-58B5-4EF6-9847-E56C86773BFE}"/>
          </ac:spMkLst>
        </pc:spChg>
      </pc:sldChg>
      <pc:sldChg chg="modSp mod">
        <pc:chgData name="Honey Funny" userId="4338458a21b77d3f" providerId="LiveId" clId="{AD254923-8BD3-495A-9AF1-7AA90F500736}" dt="2020-05-06T18:16:59.962" v="5" actId="20577"/>
        <pc:sldMkLst>
          <pc:docMk/>
          <pc:sldMk cId="2686397132" sldId="271"/>
        </pc:sldMkLst>
        <pc:spChg chg="mod">
          <ac:chgData name="Honey Funny" userId="4338458a21b77d3f" providerId="LiveId" clId="{AD254923-8BD3-495A-9AF1-7AA90F500736}" dt="2020-05-06T18:16:59.962" v="5" actId="20577"/>
          <ac:spMkLst>
            <pc:docMk/>
            <pc:sldMk cId="2686397132" sldId="271"/>
            <ac:spMk id="3" creationId="{490BB3DD-2CC1-4A54-8B60-8CE0AD2CEEC0}"/>
          </ac:spMkLst>
        </pc:spChg>
      </pc:sldChg>
      <pc:sldChg chg="modSp mod">
        <pc:chgData name="Honey Funny" userId="4338458a21b77d3f" providerId="LiveId" clId="{AD254923-8BD3-495A-9AF1-7AA90F500736}" dt="2020-05-06T18:18:37.839" v="12" actId="313"/>
        <pc:sldMkLst>
          <pc:docMk/>
          <pc:sldMk cId="2463881993" sldId="274"/>
        </pc:sldMkLst>
        <pc:spChg chg="mod">
          <ac:chgData name="Honey Funny" userId="4338458a21b77d3f" providerId="LiveId" clId="{AD254923-8BD3-495A-9AF1-7AA90F500736}" dt="2020-05-06T18:18:22.017" v="8" actId="20577"/>
          <ac:spMkLst>
            <pc:docMk/>
            <pc:sldMk cId="2463881993" sldId="274"/>
            <ac:spMk id="2" creationId="{3AC7A369-D501-44FA-8FE1-0E4216E5E893}"/>
          </ac:spMkLst>
        </pc:spChg>
        <pc:spChg chg="mod">
          <ac:chgData name="Honey Funny" userId="4338458a21b77d3f" providerId="LiveId" clId="{AD254923-8BD3-495A-9AF1-7AA90F500736}" dt="2020-05-06T18:18:37.839" v="12" actId="313"/>
          <ac:spMkLst>
            <pc:docMk/>
            <pc:sldMk cId="2463881993" sldId="274"/>
            <ac:spMk id="3" creationId="{1BD18037-1523-454B-B544-62C32D02E92F}"/>
          </ac:spMkLst>
        </pc:spChg>
      </pc:sldChg>
      <pc:sldChg chg="modSp mod">
        <pc:chgData name="Honey Funny" userId="4338458a21b77d3f" providerId="LiveId" clId="{AD254923-8BD3-495A-9AF1-7AA90F500736}" dt="2020-05-06T18:22:12.273" v="17" actId="6549"/>
        <pc:sldMkLst>
          <pc:docMk/>
          <pc:sldMk cId="17355065" sldId="275"/>
        </pc:sldMkLst>
        <pc:spChg chg="mod">
          <ac:chgData name="Honey Funny" userId="4338458a21b77d3f" providerId="LiveId" clId="{AD254923-8BD3-495A-9AF1-7AA90F500736}" dt="2020-05-06T18:22:12.273" v="17" actId="6549"/>
          <ac:spMkLst>
            <pc:docMk/>
            <pc:sldMk cId="17355065" sldId="275"/>
            <ac:spMk id="3" creationId="{6B8135F7-FFC1-4A17-BA17-896C60C49AA9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06/05/2020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06/05/2020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032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54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783080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7052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135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40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5118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3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2805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  <p:sldLayoutId id="2147483658" r:id="rId3"/>
    <p:sldLayoutId id="2147483657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A1C8BE53-812F-4F0E-8434-B73CE2FDD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رَبِّـي قَـد صِــرتُ سَـكـيـبًــا</a:t>
            </a:r>
            <a:endParaRPr lang="en-US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F0BC4B9E-973A-4127-AEB9-B74B716F6F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Lord, I Became A Pouring Water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35408DE-D979-4E1C-B224-F8893BD82D0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Ṣertu</a:t>
            </a:r>
            <a:r>
              <a:rPr lang="en-US" dirty="0"/>
              <a:t> </a:t>
            </a:r>
            <a:r>
              <a:rPr lang="en-US" dirty="0" err="1"/>
              <a:t>Sakīban</a:t>
            </a:r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310C222-8EC9-41E8-96D6-6C678AE719B9}"/>
              </a:ext>
            </a:extLst>
          </p:cNvPr>
          <p:cNvSpPr txBox="1">
            <a:spLocks/>
          </p:cNvSpPr>
          <p:nvPr/>
        </p:nvSpPr>
        <p:spPr>
          <a:xfrm>
            <a:off x="182880" y="5157467"/>
            <a:ext cx="1182624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>
                <a:cs typeface="+mj-cs"/>
              </a:rPr>
              <a:t>كلمات</a:t>
            </a:r>
            <a:r>
              <a:rPr lang="ar-KW" sz="3200" b="0" dirty="0">
                <a:cs typeface="+mj-cs"/>
              </a:rPr>
              <a:t> وتلحين</a:t>
            </a:r>
            <a:r>
              <a:rPr lang="ar-SA" sz="3200" b="0" dirty="0">
                <a:cs typeface="+mj-cs"/>
              </a:rPr>
              <a:t>:</a:t>
            </a:r>
            <a:r>
              <a:rPr lang="ar-KW" sz="3200" b="0" dirty="0">
                <a:cs typeface="+mj-cs"/>
              </a:rPr>
              <a:t> شادي يوسف</a:t>
            </a:r>
            <a:endParaRPr lang="ar-SA" sz="3200" b="0" dirty="0">
              <a:cs typeface="+mj-cs"/>
            </a:endParaRP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08FC93BB-7CB2-41EF-B08E-A672558C7ED7}"/>
              </a:ext>
            </a:extLst>
          </p:cNvPr>
          <p:cNvSpPr txBox="1">
            <a:spLocks/>
          </p:cNvSpPr>
          <p:nvPr/>
        </p:nvSpPr>
        <p:spPr>
          <a:xfrm>
            <a:off x="182880" y="5592128"/>
            <a:ext cx="1182624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Kalimāt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waTalḥīn</a:t>
            </a:r>
            <a:r>
              <a:rPr lang="en-US" sz="3200" dirty="0">
                <a:effectLst/>
              </a:rPr>
              <a:t>: Shady Yousef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1B55E788-93F2-4FFA-BDCC-DAC72DF7E0B5}"/>
              </a:ext>
            </a:extLst>
          </p:cNvPr>
          <p:cNvSpPr txBox="1">
            <a:spLocks/>
          </p:cNvSpPr>
          <p:nvPr/>
        </p:nvSpPr>
        <p:spPr>
          <a:xfrm>
            <a:off x="182880" y="6070119"/>
            <a:ext cx="1182624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by: Shady Yousef</a:t>
            </a:r>
          </a:p>
        </p:txBody>
      </p:sp>
    </p:spTree>
    <p:extLst>
      <p:ext uri="{BB962C8B-B14F-4D97-AF65-F5344CB8AC3E}">
        <p14:creationId xmlns:p14="http://schemas.microsoft.com/office/powerpoint/2010/main" val="13125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رَبِّـي قَـد صِـرتُ سَـكـيـبًـا عِـنـدَ نَـبْـعِ حُـبِّــكَ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My Lord, at the Spring of Your love, I became a pouring water </a:t>
            </a:r>
            <a:br>
              <a:rPr lang="en-US" dirty="0"/>
            </a:b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Rabbi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Ṣertu</a:t>
            </a:r>
            <a:r>
              <a:rPr lang="en-US" dirty="0"/>
              <a:t> </a:t>
            </a:r>
            <a:r>
              <a:rPr lang="en-US" dirty="0" err="1"/>
              <a:t>Sakīban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ʻEnda</a:t>
            </a:r>
            <a:r>
              <a:rPr lang="en-US" dirty="0"/>
              <a:t> </a:t>
            </a:r>
            <a:r>
              <a:rPr lang="en-US" dirty="0" err="1"/>
              <a:t>Nabʻe</a:t>
            </a:r>
            <a:r>
              <a:rPr lang="en-US" dirty="0"/>
              <a:t> </a:t>
            </a:r>
            <a:r>
              <a:rPr lang="en-US" dirty="0" err="1"/>
              <a:t>Ḥubbika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51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6D0BA-861F-405B-9873-9CB2E7B73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رَبِّـي أرسِـلـنـي لَـهـيـبًـا يَـعْـمَـلُ فـي كَـرمِــكَ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3CF133-7FFE-4317-9FE4-83FD30A8B33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Lord, set me apart to passionately work </a:t>
            </a:r>
            <a:br>
              <a:rPr lang="en-US" dirty="0"/>
            </a:br>
            <a:r>
              <a:rPr lang="en-US" dirty="0"/>
              <a:t>in Your vineyard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FDF6CD-8154-4138-870B-3FD4B00F69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Rabbī</a:t>
            </a:r>
            <a:r>
              <a:rPr lang="en-US" dirty="0"/>
              <a:t> ‛</a:t>
            </a:r>
            <a:r>
              <a:rPr lang="en-US" dirty="0" err="1"/>
              <a:t>Arsilnī</a:t>
            </a:r>
            <a:r>
              <a:rPr lang="en-US" dirty="0"/>
              <a:t> </a:t>
            </a:r>
            <a:r>
              <a:rPr lang="en-US" dirty="0" err="1"/>
              <a:t>Lahīban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Yaʻmalu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Karmika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24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B83A8-BB48-4F90-9F9C-97C1F652F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الـعُـيـونُ حـيـنَ تـاقَـت وَالـقُـلـوبُ حـيـنَ ذابَـت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C61AE8-8309-4243-A988-CBF8FF812A3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When the eyes yearned, and hearts were broken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8950E3-3551-43FA-8B54-6D35A2CDB3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alʻUyūnu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Tāqat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walQulūbu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Dhābat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91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84DB1-CB5B-422E-8FE9-A9340B454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وَالـعُـقـولُ حـيـنَ حارَت، قَـد شَـفـاهـا حُـبُّـكَ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D584E9-63C1-496D-B2A0-00616C557C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when the minds were confused </a:t>
            </a:r>
            <a:br>
              <a:rPr lang="en-US" dirty="0"/>
            </a:br>
            <a:r>
              <a:rPr lang="en-US" dirty="0"/>
              <a:t>Your Love cured them all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99715-41C4-46E6-B0B6-758501F16D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walʻUqūlu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Ḥārat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Shafāhā</a:t>
            </a:r>
            <a:r>
              <a:rPr lang="en-US" dirty="0"/>
              <a:t> </a:t>
            </a:r>
            <a:r>
              <a:rPr lang="en-US" dirty="0" err="1"/>
              <a:t>Ḥubbuka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109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AA3C0-DE64-4011-B7CC-056983076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سَـيِّـدي هـذي حَـياتـي لَـكَ أُهـدي بِـخُـشـوع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A4815-AC30-4C26-B5C4-AE936FA4BF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Lord, I dedicate my life for You with reverence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946B24-29C4-4018-BDD4-79F9C26BC02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Sayyidī</a:t>
            </a:r>
            <a:r>
              <a:rPr lang="en-US" dirty="0"/>
              <a:t> </a:t>
            </a:r>
            <a:r>
              <a:rPr lang="en-US" dirty="0" err="1"/>
              <a:t>Hādhī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Laka</a:t>
            </a:r>
            <a:r>
              <a:rPr lang="en-US" dirty="0"/>
              <a:t> ‛</a:t>
            </a:r>
            <a:r>
              <a:rPr lang="en-US" dirty="0" err="1"/>
              <a:t>Uhdī</a:t>
            </a:r>
            <a:r>
              <a:rPr lang="en-US" dirty="0"/>
              <a:t> </a:t>
            </a:r>
            <a:r>
              <a:rPr lang="en-US" dirty="0" err="1"/>
              <a:t>biKhushūʻ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499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2D3DE-5CAF-4AA6-8ECA-D0C0F5E0B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فَـاسـتَـلِـمْـهـا يـا إلـهـي يا حَـبـيـبـي يا يَـسـوع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71476D-2776-4DC9-B722-AB0A3162AD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Receive it, My God </a:t>
            </a:r>
            <a:br>
              <a:rPr lang="en-US" dirty="0"/>
            </a:br>
            <a:r>
              <a:rPr lang="en-US" dirty="0"/>
              <a:t>My Love oh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A67B6B-78FF-4070-997B-AFCFD9DC6F8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faEstalimhā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71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B83A8-BB48-4F90-9F9C-97C1F652F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الـعُـيـونُ حـيـنَ تـاقَـت وَالـقُـلـوبُ حـيـنَ ذابَـت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C61AE8-8309-4243-A988-CBF8FF812A3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When the eyes yearned, and hearts were broken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8950E3-3551-43FA-8B54-6D35A2CDB3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alʻUyūnu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Tāqat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walQulūbu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Dhābat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25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84DB1-CB5B-422E-8FE9-A9340B454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وَالـعُـقـولُ حـيـنَ حارَت، قَـد شَـفـاهـا حُـبُّـكَ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D584E9-63C1-496D-B2A0-00616C557C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when the minds were confused </a:t>
            </a:r>
            <a:br>
              <a:rPr lang="en-US" dirty="0"/>
            </a:br>
            <a:r>
              <a:rPr lang="en-US" dirty="0"/>
              <a:t>Your Love cured them all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99715-41C4-46E6-B0B6-758501F16D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walʻUqūlu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Ḥārat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Shafāhā</a:t>
            </a:r>
            <a:r>
              <a:rPr lang="en-US" dirty="0"/>
              <a:t> </a:t>
            </a:r>
            <a:r>
              <a:rPr lang="en-US" dirty="0" err="1"/>
              <a:t>Ḥubbuka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226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11B0A-2A49-472A-8A98-AF57CDCE9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سَـيِّـدي هـذي حَـيـاتـي مـا هِـيَ إِلاّ بُـخــار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17A7CE-A261-451D-8B4E-C49FEE8608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Lord, my life blows out just like a vapor </a:t>
            </a:r>
            <a:r>
              <a:rPr lang="en-US" sz="3200" dirty="0"/>
              <a:t>(James 4: 14)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850952-00E0-4196-9501-E3241E16FA1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Sayyidī</a:t>
            </a:r>
            <a:r>
              <a:rPr lang="en-US" dirty="0"/>
              <a:t> </a:t>
            </a:r>
            <a:r>
              <a:rPr lang="en-US" dirty="0" err="1"/>
              <a:t>Hādhī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br>
              <a:rPr lang="en-US" dirty="0"/>
            </a:br>
            <a:r>
              <a:rPr lang="en-US" dirty="0" err="1"/>
              <a:t>Mā</a:t>
            </a:r>
            <a:r>
              <a:rPr lang="en-US" dirty="0"/>
              <a:t> Hiya ‛</a:t>
            </a:r>
            <a:r>
              <a:rPr lang="en-US" dirty="0" err="1"/>
              <a:t>Ellā</a:t>
            </a:r>
            <a:r>
              <a:rPr lang="en-US" dirty="0"/>
              <a:t> </a:t>
            </a:r>
            <a:r>
              <a:rPr lang="en-US" dirty="0" err="1"/>
              <a:t>Bukhār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34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1FCF9-EA04-4862-8018-F32B37AC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يَـظهَـرُ في الجَوِّ حـيـنًا ثُـمَّ يَـخـبـو في انـدِثــار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ECC40D-E913-4179-AE2C-9EBC655211E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“It appears for a little time, then vanishes away”</a:t>
            </a:r>
            <a:br>
              <a:rPr lang="en-US" dirty="0"/>
            </a:br>
            <a:r>
              <a:rPr lang="en-US" sz="3200" dirty="0"/>
              <a:t>James 4: 14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920110-73BA-49FF-8074-AD5C9066F4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Yaẓharu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Jawwi</a:t>
            </a:r>
            <a:r>
              <a:rPr lang="en-US" dirty="0"/>
              <a:t> </a:t>
            </a:r>
            <a:r>
              <a:rPr lang="en-US" dirty="0" err="1"/>
              <a:t>Ḥīnan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Thumma</a:t>
            </a:r>
            <a:r>
              <a:rPr lang="en-US" dirty="0"/>
              <a:t> </a:t>
            </a:r>
            <a:r>
              <a:rPr lang="en-US" dirty="0" err="1"/>
              <a:t>Yakhbū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Endithār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30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B83A8-BB48-4F90-9F9C-97C1F652F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الـعُـيـونُ حـيـنَ تـاقَـت وَالـقُـلـوبُ حـيـنَ ذابَـت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C61AE8-8309-4243-A988-CBF8FF812A3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When the eyes yearned, and hearts were broken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8950E3-3551-43FA-8B54-6D35A2CDB3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alʻUyūnu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Tāqat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walQulūbu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Dhābat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317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84DB1-CB5B-422E-8FE9-A9340B454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وَالـعُـقـولُ حـيـنَ حارَت، قَـد شَـفـاهـا حُـبُّـكَ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D584E9-63C1-496D-B2A0-00616C557C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when the minds were confused </a:t>
            </a:r>
            <a:br>
              <a:rPr lang="en-US" dirty="0"/>
            </a:br>
            <a:r>
              <a:rPr lang="en-US" dirty="0"/>
              <a:t>Your Love cured them all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99715-41C4-46E6-B0B6-758501F16D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walʻUqūlu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Ḥārat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Shafāhā</a:t>
            </a:r>
            <a:r>
              <a:rPr lang="en-US" dirty="0"/>
              <a:t> </a:t>
            </a:r>
            <a:r>
              <a:rPr lang="en-US" dirty="0" err="1"/>
              <a:t>Ḥubbuka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52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0BC3E-BBE5-4AEE-B51C-403259C57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سَـيِّـدي عَـلِّـمـني كَـيْـف أُنـفَـقُ مِـن أجـلِـكَ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064BB1-73F9-4AF2-9A62-DF54CF0791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Lord, teach how to be spent for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8AA01-58B5-4EF6-9847-E56C86773BF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Sayyidī</a:t>
            </a:r>
            <a:r>
              <a:rPr lang="en-US" dirty="0"/>
              <a:t> </a:t>
            </a:r>
            <a:r>
              <a:rPr lang="en-US" dirty="0" err="1"/>
              <a:t>ʻAllimnī</a:t>
            </a:r>
            <a:r>
              <a:rPr lang="en-US" dirty="0"/>
              <a:t> </a:t>
            </a:r>
            <a:r>
              <a:rPr lang="en-US" dirty="0" err="1"/>
              <a:t>Kayfa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Unfaqu</a:t>
            </a:r>
            <a:r>
              <a:rPr lang="en-US" dirty="0"/>
              <a:t> Min ‛</a:t>
            </a:r>
            <a:r>
              <a:rPr lang="en-US" dirty="0" err="1"/>
              <a:t>Ajlika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50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6E645-3F4C-4A26-AF7E-98EEA3947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فـي الحَـديـثِ لـلنُّـفوسِ عَن عَـظـيـمِ صُـنعِـكَ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0BB3DD-2CC1-4A54-8B60-8CE0AD2CEEC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witnessing to the souls </a:t>
            </a:r>
            <a:br>
              <a:rPr lang="en-US" dirty="0"/>
            </a:br>
            <a:r>
              <a:rPr lang="en-US" dirty="0"/>
              <a:t>how You have done great things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79EB8D-323B-435F-B248-9F1A223397E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Ḥadīth</a:t>
            </a:r>
            <a:r>
              <a:rPr lang="en-US" dirty="0"/>
              <a:t> </a:t>
            </a:r>
            <a:r>
              <a:rPr lang="en-US" dirty="0" err="1"/>
              <a:t>liNnufūse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ʻAẓīmi</a:t>
            </a:r>
            <a:r>
              <a:rPr lang="en-US" dirty="0"/>
              <a:t> </a:t>
            </a:r>
            <a:r>
              <a:rPr lang="en-US" dirty="0" err="1"/>
              <a:t>Ṣunʻeka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639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B83A8-BB48-4F90-9F9C-97C1F652F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الـعُـيـونُ حـيـنَ تـاقَـت وَالـقُـلـوبُ حـيـنَ ذابَـت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C61AE8-8309-4243-A988-CBF8FF812A3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When the eyes yearned, and hearts were broken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8950E3-3551-43FA-8B54-6D35A2CDB3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alʻUyūnu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Tāqat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walQulūbu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Dhābat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57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84DB1-CB5B-422E-8FE9-A9340B454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وَالـعُـقـولُ حـيـنَ حارَت، قَـد شَـفـاهـا حُـبُّـكَ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D584E9-63C1-496D-B2A0-00616C557C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when the minds were confused </a:t>
            </a:r>
            <a:br>
              <a:rPr lang="en-US" dirty="0"/>
            </a:br>
            <a:r>
              <a:rPr lang="en-US" dirty="0"/>
              <a:t>Your Love cured them all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99715-41C4-46E6-B0B6-758501F16D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walʻUqūlu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Ḥārat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Shafāhā</a:t>
            </a:r>
            <a:r>
              <a:rPr lang="en-US" dirty="0"/>
              <a:t> </a:t>
            </a:r>
            <a:r>
              <a:rPr lang="en-US" dirty="0" err="1"/>
              <a:t>Ḥubbuka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06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7A369-D501-44FA-8FE1-0E4216E5E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أنـتَ أبـرَعُ جَـمـالاً مِـن كُـلِّ بـنـي الـبَـشَـر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D18037-1523-454B-B544-62C32D02E9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 algn="ctr" defTabSz="457200" rtl="1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“You are fairer than the sons of men” Ps. 45: 2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5D15C1-6754-434D-96EB-569B502F8FE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‛Anta ‛</a:t>
            </a:r>
            <a:r>
              <a:rPr lang="en-US" dirty="0" err="1"/>
              <a:t>Abraʻu</a:t>
            </a:r>
            <a:r>
              <a:rPr lang="en-US" dirty="0"/>
              <a:t> </a:t>
            </a:r>
            <a:r>
              <a:rPr lang="en-US" dirty="0" err="1"/>
              <a:t>Jamālan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Kulli </a:t>
            </a:r>
            <a:r>
              <a:rPr lang="en-US" dirty="0" err="1"/>
              <a:t>Banīl</a:t>
            </a:r>
            <a:r>
              <a:rPr lang="en-US" dirty="0"/>
              <a:t> Bashar</a:t>
            </a:r>
          </a:p>
        </p:txBody>
      </p:sp>
    </p:spTree>
    <p:extLst>
      <p:ext uri="{BB962C8B-B14F-4D97-AF65-F5344CB8AC3E}">
        <p14:creationId xmlns:p14="http://schemas.microsoft.com/office/powerpoint/2010/main" val="246388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CC685-F0DE-4CA5-A3DF-A488F59A1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أنــتَ عَــوْنٌ فـي الـضـيـقــاتِ </a:t>
            </a:r>
            <a:br>
              <a:rPr lang="ar-KW" dirty="0"/>
            </a:br>
            <a:r>
              <a:rPr lang="ar-KW" dirty="0"/>
              <a:t>مَـلـجَــأٌ وَقـــتَ الـخَــطَـــر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8135F7-FFC1-4A17-BA17-896C60C49AA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a help in distress, </a:t>
            </a:r>
            <a:br>
              <a:rPr lang="en-US" dirty="0"/>
            </a:br>
            <a:r>
              <a:rPr lang="en-US" dirty="0"/>
              <a:t>A refuge at times of danger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C84AA2-3AC9-4D93-9695-B6B65C1399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‛Anta </a:t>
            </a:r>
            <a:r>
              <a:rPr lang="en-US" dirty="0" err="1"/>
              <a:t>ʻAwnon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Ḍḍīqāte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Malja‛on</a:t>
            </a:r>
            <a:r>
              <a:rPr lang="en-US" dirty="0"/>
              <a:t> </a:t>
            </a:r>
            <a:r>
              <a:rPr lang="en-US" dirty="0" err="1"/>
              <a:t>Waqtal</a:t>
            </a:r>
            <a:r>
              <a:rPr lang="en-US" dirty="0"/>
              <a:t> </a:t>
            </a:r>
            <a:r>
              <a:rPr lang="en-US" dirty="0" err="1"/>
              <a:t>Khaṭar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B83A8-BB48-4F90-9F9C-97C1F652F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الـعُـيـونُ حـيـنَ تـاقَـت وَالـقُـلـوبُ حـيـنَ ذابَـت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C61AE8-8309-4243-A988-CBF8FF812A3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When the eyes yearned, and hearts were broken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8950E3-3551-43FA-8B54-6D35A2CDB3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alʻUyūnu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Tāqat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walQulūbu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Dhābat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111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84DB1-CB5B-422E-8FE9-A9340B454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وَالـعُـقـولُ حـيـنَ حارَت، قَـد شَـفـاهـا حُـبُّـكَ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D584E9-63C1-496D-B2A0-00616C557C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when the minds were confused </a:t>
            </a:r>
            <a:br>
              <a:rPr lang="en-US" dirty="0"/>
            </a:br>
            <a:r>
              <a:rPr lang="en-US" dirty="0"/>
              <a:t>Your Love cured them all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99715-41C4-46E6-B0B6-758501F16D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walʻUqūlu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Ḥārat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Shafāhā</a:t>
            </a:r>
            <a:r>
              <a:rPr lang="en-US" dirty="0"/>
              <a:t> </a:t>
            </a:r>
            <a:r>
              <a:rPr lang="en-US" dirty="0" err="1"/>
              <a:t>Ḥubbuka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573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DD2B2-69C1-471C-BD98-0FF5B137B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تَــجــعَـــلُ الــقَــفـــرَ غَــديـــرًا </a:t>
            </a:r>
            <a:br>
              <a:rPr lang="ar-KW" dirty="0"/>
            </a:br>
            <a:r>
              <a:rPr lang="ar-KW" dirty="0"/>
              <a:t>تُـخـــرِجُ مِـــنـــهُ ارتِـــواء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01BD17-7C4D-4734-AC18-0686CF6534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turn the wilderness into flooded streams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B6C19D-DB3F-4688-AC88-A4C7BB828FF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Tajʻalul</a:t>
            </a:r>
            <a:r>
              <a:rPr lang="en-US" dirty="0"/>
              <a:t> </a:t>
            </a:r>
            <a:r>
              <a:rPr lang="en-US" dirty="0" err="1"/>
              <a:t>Qafra</a:t>
            </a:r>
            <a:r>
              <a:rPr lang="en-US" dirty="0"/>
              <a:t> </a:t>
            </a:r>
            <a:r>
              <a:rPr lang="en-US" dirty="0" err="1"/>
              <a:t>Ghadīran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Tukhriju</a:t>
            </a:r>
            <a:r>
              <a:rPr lang="en-US" dirty="0"/>
              <a:t> </a:t>
            </a:r>
            <a:r>
              <a:rPr lang="en-US" dirty="0" err="1"/>
              <a:t>Minhu</a:t>
            </a:r>
            <a:r>
              <a:rPr lang="en-US" dirty="0"/>
              <a:t> </a:t>
            </a:r>
            <a:r>
              <a:rPr lang="en-US" dirty="0" err="1"/>
              <a:t>Ertiwā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07075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E2CD9-3C9D-4E77-BCFB-D5ECC42E9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وَكـذا تَـشـفـي الـقُـلوبَ مُـعـطِـيًـا لَـهـا عَــزاء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EAF308-7B6B-457B-8992-7B69D8AA7EF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As such, You heal and console the hearts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532BF1-DD83-4E24-9E0F-BCD99F83C2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waKadhā</a:t>
            </a:r>
            <a:r>
              <a:rPr lang="en-US" dirty="0"/>
              <a:t> </a:t>
            </a:r>
            <a:r>
              <a:rPr lang="en-US" dirty="0" err="1"/>
              <a:t>Tashfīl</a:t>
            </a:r>
            <a:r>
              <a:rPr lang="en-US" dirty="0"/>
              <a:t> </a:t>
            </a:r>
            <a:r>
              <a:rPr lang="en-US" dirty="0" err="1"/>
              <a:t>Qulūba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Muʻṭeyan</a:t>
            </a:r>
            <a:r>
              <a:rPr lang="en-US" dirty="0"/>
              <a:t> </a:t>
            </a:r>
            <a:r>
              <a:rPr lang="en-US" dirty="0" err="1"/>
              <a:t>Lahā</a:t>
            </a:r>
            <a:r>
              <a:rPr lang="en-US" dirty="0"/>
              <a:t> </a:t>
            </a:r>
            <a:r>
              <a:rPr lang="en-US" dirty="0" err="1"/>
              <a:t>ʻAzā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42635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B83A8-BB48-4F90-9F9C-97C1F652F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الـعُـيـونُ الآنَ تـاقَـت وَالـقُـلـوبُ الآنَ ذابَـت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C61AE8-8309-4243-A988-CBF8FF812A3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eyes are now yearning, </a:t>
            </a:r>
            <a:br>
              <a:rPr lang="en-US" dirty="0"/>
            </a:br>
            <a:r>
              <a:rPr lang="en-US" dirty="0"/>
              <a:t>and the hearts are melting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8950E3-3551-43FA-8B54-6D35A2CDB3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alʻUyūnul</a:t>
            </a:r>
            <a:r>
              <a:rPr lang="en-US" dirty="0"/>
              <a:t> ‛</a:t>
            </a:r>
            <a:r>
              <a:rPr lang="en-US" dirty="0" err="1"/>
              <a:t>Āna</a:t>
            </a:r>
            <a:r>
              <a:rPr lang="en-US" dirty="0"/>
              <a:t> </a:t>
            </a:r>
            <a:r>
              <a:rPr lang="en-US" dirty="0" err="1"/>
              <a:t>Tāqat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walQulūbul</a:t>
            </a:r>
            <a:r>
              <a:rPr lang="en-US" dirty="0"/>
              <a:t> ‛</a:t>
            </a:r>
            <a:r>
              <a:rPr lang="en-US" dirty="0" err="1"/>
              <a:t>Āna</a:t>
            </a:r>
            <a:r>
              <a:rPr lang="en-US" dirty="0"/>
              <a:t> </a:t>
            </a:r>
            <a:r>
              <a:rPr lang="en-US" dirty="0" err="1"/>
              <a:t>Dhābat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82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84DB1-CB5B-422E-8FE9-A9340B454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وَالـعُـقـولُ الآنَ حارَت، قَـد سَـبـاهـا حُـبُّـكَ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D584E9-63C1-496D-B2A0-00616C557C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minds are now confused </a:t>
            </a:r>
            <a:br>
              <a:rPr lang="en-US" dirty="0"/>
            </a:br>
            <a:r>
              <a:rPr lang="en-US" dirty="0"/>
              <a:t>For they are all </a:t>
            </a:r>
            <a:r>
              <a:rPr lang="en-US"/>
              <a:t>captivated by Your Love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99715-41C4-46E6-B0B6-758501F16D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walʻUqūlul</a:t>
            </a:r>
            <a:r>
              <a:rPr lang="en-US" dirty="0"/>
              <a:t> ‛</a:t>
            </a:r>
            <a:r>
              <a:rPr lang="en-US" dirty="0" err="1"/>
              <a:t>Āna</a:t>
            </a:r>
            <a:r>
              <a:rPr lang="en-US" dirty="0"/>
              <a:t> </a:t>
            </a:r>
            <a:r>
              <a:rPr lang="en-US" dirty="0" err="1"/>
              <a:t>Ḥārat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Sabāhā</a:t>
            </a:r>
            <a:r>
              <a:rPr lang="en-US" dirty="0"/>
              <a:t> </a:t>
            </a:r>
            <a:r>
              <a:rPr lang="en-US" dirty="0" err="1"/>
              <a:t>Ḥubbuka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46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00 - Hymns Template (NFGM BG 94%)" id="{48C1DD7C-2925-4CA3-84E2-431870078336}" vid="{6438202A-07BE-4662-8A10-2A2DD1CE13D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‛000 - Hymns Template (NFGM BG 94^1)</Template>
  <TotalTime>193</TotalTime>
  <Words>670</Words>
  <Application>Microsoft Office PowerPoint</Application>
  <PresentationFormat>Widescreen</PresentationFormat>
  <Paragraphs>79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1_Office Theme</vt:lpstr>
      <vt:lpstr>رَبِّـي قَـد صِــرتُ سَـكـيـبًــا</vt:lpstr>
      <vt:lpstr>رَبِّـي قَـد صِـرتُ سَـكـيـبًـا عِـنـدَ نَـبْـعِ حُـبِّــكَ</vt:lpstr>
      <vt:lpstr>رَبِّـي أرسِـلـنـي لَـهـيـبًـا يَـعْـمَـلُ فـي كَـرمِــكَ</vt:lpstr>
      <vt:lpstr>الـعُـيـونُ حـيـنَ تـاقَـت وَالـقُـلـوبُ حـيـنَ ذابَـت</vt:lpstr>
      <vt:lpstr>وَالـعُـقـولُ حـيـنَ حارَت، قَـد شَـفـاهـا حُـبُّـكَ</vt:lpstr>
      <vt:lpstr>سَـيِّـدي هـذي حَـياتـي لَـكَ أُهـدي بِـخُـشـوع</vt:lpstr>
      <vt:lpstr>فَـاسـتَـلِـمْـهـا يـا إلـهـي يا حَـبـيـبـي يا يَـسـوع</vt:lpstr>
      <vt:lpstr>الـعُـيـونُ حـيـنَ تـاقَـت وَالـقُـلـوبُ حـيـنَ ذابَـت</vt:lpstr>
      <vt:lpstr>وَالـعُـقـولُ حـيـنَ حارَت، قَـد شَـفـاهـا حُـبُّـكَ</vt:lpstr>
      <vt:lpstr>سَـيِّـدي هـذي حَـيـاتـي مـا هِـيَ إِلاّ بُـخــار</vt:lpstr>
      <vt:lpstr>يَـظهَـرُ في الجَوِّ حـيـنًا ثُـمَّ يَـخـبـو في انـدِثــار</vt:lpstr>
      <vt:lpstr>الـعُـيـونُ حـيـنَ تـاقَـت وَالـقُـلـوبُ حـيـنَ ذابَـت</vt:lpstr>
      <vt:lpstr>وَالـعُـقـولُ حـيـنَ حارَت، قَـد شَـفـاهـا حُـبُّـكَ</vt:lpstr>
      <vt:lpstr>سَـيِّـدي عَـلِّـمـني كَـيْـف أُنـفَـقُ مِـن أجـلِـكَ</vt:lpstr>
      <vt:lpstr>فـي الحَـديـثِ لـلنُّـفوسِ عَن عَـظـيـمِ صُـنعِـكَ</vt:lpstr>
      <vt:lpstr>الـعُـيـونُ حـيـنَ تـاقَـت وَالـقُـلـوبُ حـيـنَ ذابَـت</vt:lpstr>
      <vt:lpstr>وَالـعُـقـولُ حـيـنَ حارَت، قَـد شَـفـاهـا حُـبُّـكَ</vt:lpstr>
      <vt:lpstr>أنـتَ أبـرَعُ جَـمـالاً مِـن كُـلِّ بـنـي الـبَـشَـر</vt:lpstr>
      <vt:lpstr>أنــتَ عَــوْنٌ فـي الـضـيـقــاتِ  مَـلـجَــأٌ وَقـــتَ الـخَــطَـــر</vt:lpstr>
      <vt:lpstr>الـعُـيـونُ حـيـنَ تـاقَـت وَالـقُـلـوبُ حـيـنَ ذابَـت</vt:lpstr>
      <vt:lpstr>وَالـعُـقـولُ حـيـنَ حارَت، قَـد شَـفـاهـا حُـبُّـكَ</vt:lpstr>
      <vt:lpstr>تَــجــعَـــلُ الــقَــفـــرَ غَــديـــرًا  تُـخـــرِجُ مِـــنـــهُ ارتِـــواء</vt:lpstr>
      <vt:lpstr>وَكـذا تَـشـفـي الـقُـلوبَ مُـعـطِـيًـا لَـهـا عَــزاء</vt:lpstr>
      <vt:lpstr>الـعُـيـونُ الآنَ تـاقَـت وَالـقُـلـوبُ الآنَ ذابَـت</vt:lpstr>
      <vt:lpstr>وَالـعُـقـولُ الآنَ حارَت، قَـد سَـبـاهـا حُـبُّـكَ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Rabbī Qad Ṣertu Sakīban - ربي قد صرت سكيبا</dc:title>
  <dc:subject/>
  <dc:creator>Nizart</dc:creator>
  <cp:lastModifiedBy>Honey Funny</cp:lastModifiedBy>
  <cp:revision>3</cp:revision>
  <dcterms:created xsi:type="dcterms:W3CDTF">2020-05-05T19:14:48Z</dcterms:created>
  <dcterms:modified xsi:type="dcterms:W3CDTF">2020-05-06T18:22:21Z</dcterms:modified>
  <cp:category/>
</cp:coreProperties>
</file>