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1"/>
  </p:notesMasterIdLst>
  <p:handoutMasterIdLst>
    <p:handoutMasterId r:id="rId12"/>
  </p:handoutMasterIdLst>
  <p:sldIdLst>
    <p:sldId id="299" r:id="rId2"/>
    <p:sldId id="306" r:id="rId3"/>
    <p:sldId id="286" r:id="rId4"/>
    <p:sldId id="259" r:id="rId5"/>
    <p:sldId id="270" r:id="rId6"/>
    <p:sldId id="307" r:id="rId7"/>
    <p:sldId id="274" r:id="rId8"/>
    <p:sldId id="309" r:id="rId9"/>
    <p:sldId id="29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5" autoAdjust="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1032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17/09/2026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17/09/2026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</p:spPr>
        <p:txBody>
          <a:bodyPr/>
          <a:lstStyle/>
          <a:p>
            <a:r>
              <a:rPr lang="ar-KW" dirty="0"/>
              <a:t>كُـــلِّـــي لَــــكَ يـــا إِلـــهـــي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كلمات: أ. فادي جندح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ABD004-C6AD-E7CD-138D-23DFD43B7C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حــيــنَ تَــغــمُــرُ الــظُّـلـمَــة حَــيــاتــي</a:t>
            </a:r>
            <a:br>
              <a:rPr lang="ar-KW" dirty="0"/>
            </a:br>
            <a:r>
              <a:rPr lang="ar-KW" dirty="0"/>
              <a:t>مَـــن غَــيــرُكَ يُــنــيــرُ ظُــلــمَــتــي</a:t>
            </a:r>
            <a:br>
              <a:rPr lang="en-US" dirty="0"/>
            </a:br>
            <a:r>
              <a:rPr lang="ar-KW" dirty="0"/>
              <a:t>حــيــنَ يَــنــامُ الــخَــوْفُ فــي قَــلــبــي</a:t>
            </a:r>
            <a:br>
              <a:rPr lang="en-US" dirty="0"/>
            </a:br>
            <a:r>
              <a:rPr lang="ar-KW" dirty="0"/>
              <a:t>مَــن غَــيْــرُكَ يَــأتــي لِــنُــصْــرَتـــي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حــيــنَ تَــغــمُــرُ الــظُّـلـمَــة حَــيــاتــي</a:t>
            </a:r>
            <a:br>
              <a:rPr lang="ar-KW" dirty="0"/>
            </a:br>
            <a:r>
              <a:rPr lang="ar-KW" dirty="0"/>
              <a:t>مَـــن غَــيــرُكَ يُــنــيــرُ ظُــلــمَــتــي</a:t>
            </a:r>
            <a:br>
              <a:rPr lang="en-US" dirty="0"/>
            </a:br>
            <a:r>
              <a:rPr lang="ar-KW" dirty="0"/>
              <a:t>حــيــنَ يَــركُــضُ عُــمــري دونَـــكَ</a:t>
            </a:r>
            <a:br>
              <a:rPr lang="en-US" dirty="0"/>
            </a:br>
            <a:r>
              <a:rPr lang="ar-KW" dirty="0"/>
              <a:t>مَــن غَـــيْـــرُكَ يَـــزورُ غُــرْبَــتــي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أنتَ نوري .. أنتَ نَصري .. أنـتَ كُـلُّ فَـرَحي</a:t>
            </a:r>
            <a:br>
              <a:rPr lang="en-US" dirty="0"/>
            </a:br>
            <a:r>
              <a:rPr lang="ar-KW" dirty="0"/>
              <a:t>مـا حَـيــاتــي لَــو لَـم تَــكُــن</a:t>
            </a:r>
            <a:r>
              <a:rPr lang="en-US" dirty="0"/>
              <a:t> </a:t>
            </a:r>
            <a:r>
              <a:rPr lang="ar-KW" dirty="0"/>
              <a:t>رَبِّـي أَنـتَ مَـعـي</a:t>
            </a:r>
            <a:br>
              <a:rPr lang="en-US" dirty="0"/>
            </a:br>
            <a:br>
              <a:rPr lang="en-US" dirty="0"/>
            </a:br>
            <a:r>
              <a:rPr lang="ar-KW" dirty="0"/>
              <a:t>كُــــلِّــــي لَـــــكَ ... يــــا إِلــــهــــــي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8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لَــن أَخـافَ بَــعْــدُ عَــلَـى غَــدي</a:t>
            </a:r>
            <a:br>
              <a:rPr lang="ar-KW" dirty="0"/>
            </a:br>
            <a:r>
              <a:rPr lang="ar-KW" dirty="0"/>
              <a:t>مـــا دُمْــتَ حــاضِــرًا أنــتَ مَــعــي</a:t>
            </a:r>
            <a:br>
              <a:rPr lang="en-US" dirty="0"/>
            </a:br>
            <a:r>
              <a:rPr lang="ar-KW" dirty="0"/>
              <a:t>لَــن أعــيــشَ أَبَــدًا سَــجــيــنَ هَــمِّـي</a:t>
            </a:r>
            <a:br>
              <a:rPr lang="en-US" dirty="0"/>
            </a:br>
            <a:r>
              <a:rPr lang="ar-KW" dirty="0"/>
              <a:t>مــا دُمْــتَ أَنــتَ ثــابِــتًــا بِــحُــبِّــي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48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91022-DA18-62DA-42B1-1FD1C5CA1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4D329-C2FF-8D6B-73B4-6A98056A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لَــن أَخـافَ بَــعْــدُ عَــلَـى غَــدي</a:t>
            </a:r>
            <a:br>
              <a:rPr lang="ar-KW" dirty="0"/>
            </a:br>
            <a:r>
              <a:rPr lang="ar-KW" dirty="0"/>
              <a:t> مـــا دُمْــتَ حــاضِــرًا أنــتَ مَــعــي</a:t>
            </a:r>
            <a:br>
              <a:rPr lang="en-US" dirty="0"/>
            </a:br>
            <a:r>
              <a:rPr lang="ar-KW" dirty="0"/>
              <a:t>مـــاضِــيَّ رَبِّـــي كُــلُّـــهُ لَــــكَ</a:t>
            </a:r>
            <a:br>
              <a:rPr lang="en-US" dirty="0"/>
            </a:br>
            <a:r>
              <a:rPr lang="ar-KW" dirty="0"/>
              <a:t>فـــيــهِ كُـــنْـــتَ وَحْـــدَكَ سَــنَـــدي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17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SA" dirty="0"/>
              <a:t>لَكَ الماضي .. لَكَ الـحاضِـر .. لَـكَ كُـلَّ غَـدي</a:t>
            </a:r>
            <a:br>
              <a:rPr lang="en-US" dirty="0"/>
            </a:br>
            <a:r>
              <a:rPr lang="ar-KW" dirty="0"/>
              <a:t>مـا حَياتـي لَـو لَـم تَـكُـن</a:t>
            </a:r>
            <a:r>
              <a:rPr lang="en-US" dirty="0"/>
              <a:t> </a:t>
            </a:r>
            <a:r>
              <a:rPr lang="ar-KW" dirty="0"/>
              <a:t>رَبِّـي أَنـتَ مَـعـي</a:t>
            </a:r>
            <a:br>
              <a:rPr lang="en-US" dirty="0"/>
            </a:b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98656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67B15-2C0B-0376-CE26-1908E2AA5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ECD5A-841D-476C-14B2-BEB441A6D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أنتَ نوري .. أنتَ نَصري .. أنـتَ كُـلُّ فَـرَحي</a:t>
            </a:r>
            <a:br>
              <a:rPr lang="en-US" dirty="0"/>
            </a:br>
            <a:r>
              <a:rPr lang="ar-KW" dirty="0"/>
              <a:t>مـا حَـيــاتــي لَــو لَـم تَــكُــن</a:t>
            </a:r>
            <a:r>
              <a:rPr lang="en-US" dirty="0"/>
              <a:t> </a:t>
            </a:r>
            <a:r>
              <a:rPr lang="ar-KW" dirty="0"/>
              <a:t>رَبِّـي أَنـتَ مَـعـي</a:t>
            </a:r>
            <a:br>
              <a:rPr lang="en-US" dirty="0"/>
            </a:br>
            <a:br>
              <a:rPr lang="en-US" dirty="0"/>
            </a:br>
            <a:r>
              <a:rPr lang="ar-KW" dirty="0"/>
              <a:t>كُــــلِّــــي لَـــــكَ ... يــــا إِلــــهــــــي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91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168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5_Office Theme</vt:lpstr>
      <vt:lpstr>كُـــلِّـــي لَــــكَ يـــا إِلـــهـــي</vt:lpstr>
      <vt:lpstr>حــيــنَ تَــغــمُــرُ الــظُّـلـمَــة حَــيــاتــي مَـــن غَــيــرُكَ يُــنــيــرُ ظُــلــمَــتــي حــيــنَ يَــنــامُ الــخَــوْفُ فــي قَــلــبــي مَــن غَــيْــرُكَ يَــأتــي لِــنُــصْــرَتـــي</vt:lpstr>
      <vt:lpstr>حــيــنَ تَــغــمُــرُ الــظُّـلـمَــة حَــيــاتــي مَـــن غَــيــرُكَ يُــنــيــرُ ظُــلــمَــتــي حــيــنَ يَــركُــضُ عُــمــري دونَـــكَ مَــن غَـــيْـــرُكَ يَـــزورُ غُــرْبَــتــي</vt:lpstr>
      <vt:lpstr>أنتَ نوري .. أنتَ نَصري .. أنـتَ كُـلُّ فَـرَحي مـا حَـيــاتــي لَــو لَـم تَــكُــن رَبِّـي أَنـتَ مَـعـي  كُــــلِّــــي لَـــــكَ ... يــــا إِلــــهــــــي</vt:lpstr>
      <vt:lpstr>لَــن أَخـافَ بَــعْــدُ عَــلَـى غَــدي مـــا دُمْــتَ حــاضِــرًا أنــتَ مَــعــي لَــن أعــيــشَ أَبَــدًا سَــجــيــنَ هَــمِّـي مــا دُمْــتَ أَنــتَ ثــابِــتًــا بِــحُــبِّــي</vt:lpstr>
      <vt:lpstr>لَــن أَخـافَ بَــعْــدُ عَــلَـى غَــدي  مـــا دُمْــتَ حــاضِــرًا أنــتَ مَــعــي مـــاضِــيَّ رَبِّـــي كُــلُّـــهُ لَــــكَ فـــيــهِ كُـــنْـــتَ وَحْـــدَكَ سَــنَـــدي</vt:lpstr>
      <vt:lpstr>لَكَ الماضي .. لَكَ الـحاضِـر .. لَـكَ كُـلَّ غَـدي مـا حَياتـي لَـو لَـم تَـكُـن رَبِّـي أَنـتَ مَـعـي </vt:lpstr>
      <vt:lpstr>أنتَ نوري .. أنتَ نَصري .. أنـتَ كُـلُّ فَـرَحي مـا حَـيــاتــي لَــو لَـم تَــكُــن رَبِّـي أَنـتَ مَـعـي  كُــــلِّــــي لَـــــكَ ... يــــا إِلــــهــــــي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67</cp:revision>
  <dcterms:created xsi:type="dcterms:W3CDTF">2014-06-01T05:24:09Z</dcterms:created>
  <dcterms:modified xsi:type="dcterms:W3CDTF">2026-09-17T16:10:15Z</dcterms:modified>
  <cp:category/>
</cp:coreProperties>
</file>