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1"/>
  </p:sldMasterIdLst>
  <p:notesMasterIdLst>
    <p:notesMasterId r:id="rId20"/>
  </p:notesMasterIdLst>
  <p:handoutMasterIdLst>
    <p:handoutMasterId r:id="rId21"/>
  </p:handoutMasterIdLst>
  <p:sldIdLst>
    <p:sldId id="256" r:id="rId2"/>
    <p:sldId id="311" r:id="rId3"/>
    <p:sldId id="281" r:id="rId4"/>
    <p:sldId id="301" r:id="rId5"/>
    <p:sldId id="302" r:id="rId6"/>
    <p:sldId id="284" r:id="rId7"/>
    <p:sldId id="285" r:id="rId8"/>
    <p:sldId id="288" r:id="rId9"/>
    <p:sldId id="303" r:id="rId10"/>
    <p:sldId id="289" r:id="rId11"/>
    <p:sldId id="290" r:id="rId12"/>
    <p:sldId id="293" r:id="rId13"/>
    <p:sldId id="307" r:id="rId14"/>
    <p:sldId id="294" r:id="rId15"/>
    <p:sldId id="295" r:id="rId16"/>
    <p:sldId id="308" r:id="rId17"/>
    <p:sldId id="309" r:id="rId18"/>
    <p:sldId id="31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34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73635FF7-B254-4FC5-AC11-8FE3B047BE4A}"/>
    <pc:docChg chg="undo custSel modSld">
      <pc:chgData name="Honey Funny" userId="4338458a21b77d3f" providerId="LiveId" clId="{73635FF7-B254-4FC5-AC11-8FE3B047BE4A}" dt="2025-03-21T20:13:53.614" v="16" actId="27636"/>
      <pc:docMkLst>
        <pc:docMk/>
      </pc:docMkLst>
      <pc:sldChg chg="modSp mod">
        <pc:chgData name="Honey Funny" userId="4338458a21b77d3f" providerId="LiveId" clId="{73635FF7-B254-4FC5-AC11-8FE3B047BE4A}" dt="2025-03-21T20:00:25.620" v="5" actId="27636"/>
        <pc:sldMkLst>
          <pc:docMk/>
          <pc:sldMk cId="1616109253" sldId="284"/>
        </pc:sldMkLst>
        <pc:spChg chg="mod">
          <ac:chgData name="Honey Funny" userId="4338458a21b77d3f" providerId="LiveId" clId="{73635FF7-B254-4FC5-AC11-8FE3B047BE4A}" dt="2025-03-21T20:00:17.927" v="1" actId="21"/>
          <ac:spMkLst>
            <pc:docMk/>
            <pc:sldMk cId="1616109253" sldId="284"/>
            <ac:spMk id="2" creationId="{00000000-0000-0000-0000-000000000000}"/>
          </ac:spMkLst>
        </pc:spChg>
        <pc:spChg chg="mod">
          <ac:chgData name="Honey Funny" userId="4338458a21b77d3f" providerId="LiveId" clId="{73635FF7-B254-4FC5-AC11-8FE3B047BE4A}" dt="2025-03-21T20:00:25.620" v="5" actId="27636"/>
          <ac:spMkLst>
            <pc:docMk/>
            <pc:sldMk cId="1616109253" sldId="284"/>
            <ac:spMk id="3" creationId="{00000000-0000-0000-0000-000000000000}"/>
          </ac:spMkLst>
        </pc:spChg>
      </pc:sldChg>
      <pc:sldChg chg="modSp mod">
        <pc:chgData name="Honey Funny" userId="4338458a21b77d3f" providerId="LiveId" clId="{73635FF7-B254-4FC5-AC11-8FE3B047BE4A}" dt="2025-03-21T20:01:59.591" v="7" actId="20577"/>
        <pc:sldMkLst>
          <pc:docMk/>
          <pc:sldMk cId="915256546" sldId="288"/>
        </pc:sldMkLst>
        <pc:spChg chg="mod">
          <ac:chgData name="Honey Funny" userId="4338458a21b77d3f" providerId="LiveId" clId="{73635FF7-B254-4FC5-AC11-8FE3B047BE4A}" dt="2025-03-21T20:01:59.591" v="7" actId="20577"/>
          <ac:spMkLst>
            <pc:docMk/>
            <pc:sldMk cId="915256546" sldId="288"/>
            <ac:spMk id="3" creationId="{00000000-0000-0000-0000-000000000000}"/>
          </ac:spMkLst>
        </pc:spChg>
      </pc:sldChg>
      <pc:sldChg chg="modSp mod">
        <pc:chgData name="Honey Funny" userId="4338458a21b77d3f" providerId="LiveId" clId="{73635FF7-B254-4FC5-AC11-8FE3B047BE4A}" dt="2025-03-21T20:09:18.199" v="8" actId="20577"/>
        <pc:sldMkLst>
          <pc:docMk/>
          <pc:sldMk cId="4174997742" sldId="290"/>
        </pc:sldMkLst>
        <pc:spChg chg="mod">
          <ac:chgData name="Honey Funny" userId="4338458a21b77d3f" providerId="LiveId" clId="{73635FF7-B254-4FC5-AC11-8FE3B047BE4A}" dt="2025-03-21T20:09:18.199" v="8" actId="20577"/>
          <ac:spMkLst>
            <pc:docMk/>
            <pc:sldMk cId="4174997742" sldId="290"/>
            <ac:spMk id="4" creationId="{00000000-0000-0000-0000-000000000000}"/>
          </ac:spMkLst>
        </pc:spChg>
      </pc:sldChg>
      <pc:sldChg chg="modSp mod">
        <pc:chgData name="Honey Funny" userId="4338458a21b77d3f" providerId="LiveId" clId="{73635FF7-B254-4FC5-AC11-8FE3B047BE4A}" dt="2025-03-21T20:11:54.568" v="12" actId="20577"/>
        <pc:sldMkLst>
          <pc:docMk/>
          <pc:sldMk cId="2010251053" sldId="293"/>
        </pc:sldMkLst>
        <pc:spChg chg="mod">
          <ac:chgData name="Honey Funny" userId="4338458a21b77d3f" providerId="LiveId" clId="{73635FF7-B254-4FC5-AC11-8FE3B047BE4A}" dt="2025-03-21T20:11:54.568" v="12" actId="20577"/>
          <ac:spMkLst>
            <pc:docMk/>
            <pc:sldMk cId="2010251053" sldId="293"/>
            <ac:spMk id="3" creationId="{00000000-0000-0000-0000-000000000000}"/>
          </ac:spMkLst>
        </pc:spChg>
      </pc:sldChg>
      <pc:sldChg chg="modSp mod">
        <pc:chgData name="Honey Funny" userId="4338458a21b77d3f" providerId="LiveId" clId="{73635FF7-B254-4FC5-AC11-8FE3B047BE4A}" dt="2025-03-21T20:13:53.614" v="16" actId="27636"/>
        <pc:sldMkLst>
          <pc:docMk/>
          <pc:sldMk cId="1340255493" sldId="307"/>
        </pc:sldMkLst>
        <pc:spChg chg="mod">
          <ac:chgData name="Honey Funny" userId="4338458a21b77d3f" providerId="LiveId" clId="{73635FF7-B254-4FC5-AC11-8FE3B047BE4A}" dt="2025-03-21T20:13:53.614" v="16" actId="27636"/>
          <ac:spMkLst>
            <pc:docMk/>
            <pc:sldMk cId="1340255493" sldId="307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72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7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6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0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168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743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02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11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25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7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4533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يـــا فــاتِـــح بـــوابِ </a:t>
            </a:r>
            <a:r>
              <a:rPr lang="ar-KW" dirty="0" err="1"/>
              <a:t>الــسَّــمـــــا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Open Wide The Doors of Heaven</a:t>
            </a:r>
            <a:endParaRPr lang="en-US" sz="4800" strike="sngStrike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Fāteḥ</a:t>
            </a:r>
            <a:r>
              <a:rPr lang="en-US" sz="4800" dirty="0"/>
              <a:t> </a:t>
            </a:r>
            <a:r>
              <a:rPr lang="en-US" sz="4800" dirty="0" err="1"/>
              <a:t>Bwābe</a:t>
            </a:r>
            <a:r>
              <a:rPr lang="en-US" sz="4800" dirty="0"/>
              <a:t> </a:t>
            </a:r>
            <a:r>
              <a:rPr lang="en-US" sz="4800" dirty="0" err="1"/>
              <a:t>Ssamā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B3E9E45-9D00-84DC-2A04-BE6E624B5C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470475" y="5686722"/>
            <a:ext cx="4584364" cy="640080"/>
          </a:xfrm>
        </p:spPr>
        <p:txBody>
          <a:bodyPr/>
          <a:lstStyle/>
          <a:p>
            <a:r>
              <a:rPr lang="en-US" dirty="0"/>
              <a:t>Music by: Dr. Wadih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ED0C2D-9CBA-8B12-82AA-B3AC0CEE34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70475" y="4948250"/>
            <a:ext cx="4584364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Dr. Wadih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14371C-EF4D-9E32-680D-2653A1526F6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5686722"/>
            <a:ext cx="7162801" cy="640080"/>
          </a:xfrm>
        </p:spPr>
        <p:txBody>
          <a:bodyPr>
            <a:normAutofit/>
          </a:bodyPr>
          <a:lstStyle/>
          <a:p>
            <a:r>
              <a:rPr lang="en-US" dirty="0"/>
              <a:t>Arranged and Recorded by: George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5096DC-1D28-A8D3-911D-27152BF01EF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4948250"/>
            <a:ext cx="7162801" cy="640080"/>
          </a:xfrm>
        </p:spPr>
        <p:txBody>
          <a:bodyPr>
            <a:normAutofit/>
          </a:bodyPr>
          <a:lstStyle/>
          <a:p>
            <a:r>
              <a:rPr lang="en-US" dirty="0" err="1"/>
              <a:t>Tawzīʻ</a:t>
            </a:r>
            <a:r>
              <a:rPr lang="en-US" dirty="0"/>
              <a:t> </a:t>
            </a:r>
            <a:r>
              <a:rPr lang="en-US" dirty="0" err="1"/>
              <a:t>waTasjīl</a:t>
            </a:r>
            <a:r>
              <a:rPr lang="en-US" dirty="0"/>
              <a:t>: George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2651D23-74D6-1C22-D877-DA32E020558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470475" y="4202952"/>
            <a:ext cx="4584364" cy="640080"/>
          </a:xfrm>
        </p:spPr>
        <p:txBody>
          <a:bodyPr>
            <a:normAutofit/>
          </a:bodyPr>
          <a:lstStyle/>
          <a:p>
            <a:r>
              <a:rPr lang="ar-KW" dirty="0"/>
              <a:t>تلحين: د. وديع الصافي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7D84AAC-665D-6AB8-37D2-D046E2AE0A3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399" y="4202952"/>
            <a:ext cx="7162801" cy="640080"/>
          </a:xfrm>
        </p:spPr>
        <p:txBody>
          <a:bodyPr>
            <a:normAutofit/>
          </a:bodyPr>
          <a:lstStyle/>
          <a:p>
            <a:r>
              <a:rPr lang="ar-KW" dirty="0"/>
              <a:t>توزيع وتسجيل: جورج الصافي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1D5ABA2-C398-47C2-EB48-8BC5F0F2DD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7828" y="2015072"/>
            <a:ext cx="11897012" cy="640080"/>
          </a:xfrm>
        </p:spPr>
        <p:txBody>
          <a:bodyPr/>
          <a:lstStyle/>
          <a:p>
            <a:r>
              <a:rPr lang="en-US" dirty="0"/>
              <a:t>Lyrics by: Abdelghani </a:t>
            </a:r>
            <a:r>
              <a:rPr lang="en-US" dirty="0" err="1"/>
              <a:t>Tlayss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3B5C360-1710-E9F0-6A64-191D31E12D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7828" y="1253490"/>
            <a:ext cx="11897012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Abdelghani </a:t>
            </a:r>
            <a:r>
              <a:rPr lang="en-US" dirty="0" err="1"/>
              <a:t>Tlayss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D3A4FBA-C006-EBF6-9DBC-A3A5B0DA0F8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52400" y="520718"/>
            <a:ext cx="11897012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عبدالغني طليس</a:t>
            </a:r>
          </a:p>
        </p:txBody>
      </p:sp>
    </p:spTree>
    <p:extLst>
      <p:ext uri="{BB962C8B-B14F-4D97-AF65-F5344CB8AC3E}">
        <p14:creationId xmlns:p14="http://schemas.microsoft.com/office/powerpoint/2010/main" val="262075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46A23-00BC-43DA-AC12-79F2F2EA1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فــاتِــح بْـوابِ </a:t>
            </a:r>
            <a:r>
              <a:rPr lang="ar-KW" dirty="0" err="1"/>
              <a:t>الـسَّـمـا</a:t>
            </a:r>
            <a:r>
              <a:rPr lang="ar-KW" dirty="0"/>
              <a:t> لِـلـنـاس </a:t>
            </a:r>
            <a:br>
              <a:rPr lang="ar-KW" dirty="0"/>
            </a:br>
            <a:r>
              <a:rPr lang="ar-KW" dirty="0"/>
              <a:t>بْــصَـلِّــي ومَـرفـوعـيــن </a:t>
            </a:r>
            <a:r>
              <a:rPr lang="ar-KW" dirty="0" err="1"/>
              <a:t>إِيــدَيِّــي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1C23A0-D0AC-4B57-ABD2-66126372AC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who opens wide the heavenly gates for souls</a:t>
            </a:r>
            <a:br>
              <a:rPr lang="en-US" dirty="0"/>
            </a:br>
            <a:r>
              <a:rPr lang="en-US" dirty="0"/>
              <a:t>I pray with my hands lifted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CD2E7E-6FB4-4E16-A3D8-C93AB489A5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Fāteḥ</a:t>
            </a:r>
            <a:r>
              <a:rPr lang="en-US" dirty="0"/>
              <a:t> </a:t>
            </a:r>
            <a:r>
              <a:rPr lang="en-US" dirty="0" err="1"/>
              <a:t>Bwābe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 </a:t>
            </a:r>
            <a:r>
              <a:rPr lang="en-US" dirty="0" err="1"/>
              <a:t>liNnās</a:t>
            </a:r>
            <a:br>
              <a:rPr lang="en-US" dirty="0"/>
            </a:br>
            <a:r>
              <a:rPr lang="en-US" dirty="0" err="1"/>
              <a:t>bṢallī</a:t>
            </a:r>
            <a:r>
              <a:rPr lang="en-US" dirty="0"/>
              <a:t> </a:t>
            </a:r>
            <a:r>
              <a:rPr lang="en-US" dirty="0" err="1"/>
              <a:t>wMarfū‘īn</a:t>
            </a:r>
            <a:r>
              <a:rPr lang="en-US" dirty="0"/>
              <a:t> ‛</a:t>
            </a:r>
            <a:r>
              <a:rPr lang="en-US" dirty="0" err="1"/>
              <a:t>Īdayyī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95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صِـرنا عَـلَى آخِــر دْمــوعِ الـكـاس </a:t>
            </a:r>
            <a:br>
              <a:rPr lang="ar-KW" dirty="0"/>
            </a:br>
            <a:r>
              <a:rPr lang="ar-KW" dirty="0"/>
              <a:t>احـمـيـنـي بْـرِضاك وعَـطـفَـكْ عَـلَـيِّ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time has drawn near</a:t>
            </a:r>
            <a:br>
              <a:rPr lang="en-US" dirty="0"/>
            </a:br>
            <a:r>
              <a:rPr lang="en-US" dirty="0"/>
              <a:t>Surround me with Your mercy and kindness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Ṣernā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‛</a:t>
            </a:r>
            <a:r>
              <a:rPr lang="en-US" dirty="0" err="1"/>
              <a:t>Ākher</a:t>
            </a:r>
            <a:r>
              <a:rPr lang="en-US" dirty="0"/>
              <a:t> </a:t>
            </a:r>
            <a:r>
              <a:rPr lang="en-US" dirty="0" err="1"/>
              <a:t>Dmū‘el</a:t>
            </a:r>
            <a:r>
              <a:rPr lang="en-US" dirty="0"/>
              <a:t> </a:t>
            </a:r>
            <a:r>
              <a:rPr lang="en-US" dirty="0" err="1"/>
              <a:t>Kās</a:t>
            </a:r>
            <a:br>
              <a:rPr lang="en-US" dirty="0"/>
            </a:br>
            <a:r>
              <a:rPr lang="en-US" dirty="0" err="1"/>
              <a:t>Eḥmīnī</a:t>
            </a:r>
            <a:r>
              <a:rPr lang="en-US" dirty="0"/>
              <a:t> </a:t>
            </a:r>
            <a:r>
              <a:rPr lang="en-US" dirty="0" err="1"/>
              <a:t>bRiḍāk</a:t>
            </a:r>
            <a:r>
              <a:rPr lang="en-US" dirty="0"/>
              <a:t> </a:t>
            </a:r>
            <a:r>
              <a:rPr lang="en-US" dirty="0" err="1"/>
              <a:t>w‘Aṭfak</a:t>
            </a:r>
            <a:r>
              <a:rPr lang="en-US" dirty="0"/>
              <a:t> ‘</a:t>
            </a:r>
            <a:r>
              <a:rPr lang="en-US" dirty="0" err="1"/>
              <a:t>Alayyi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40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كانِ العُـمُـر أحـلام وِسْـنيـن ما </a:t>
            </a:r>
            <a:r>
              <a:rPr lang="ar-KW" dirty="0" err="1"/>
              <a:t>بِـتـنـام</a:t>
            </a:r>
            <a:br>
              <a:rPr lang="ar-KW" dirty="0"/>
            </a:br>
            <a:r>
              <a:rPr lang="ar-KW" dirty="0"/>
              <a:t>إِيَّـامْـنـا كانِـت تُـركُـض وَرا الإِيّــام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life was full of dreams and sleepless nights </a:t>
            </a:r>
            <a:br>
              <a:rPr lang="en-US" dirty="0"/>
            </a:br>
            <a:r>
              <a:rPr lang="en-US" dirty="0"/>
              <a:t>We were crazily chasing after each passing day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sz="6000" dirty="0" err="1"/>
              <a:t>Kānel</a:t>
            </a:r>
            <a:r>
              <a:rPr lang="en-US" sz="6000" dirty="0"/>
              <a:t> ‘</a:t>
            </a:r>
            <a:r>
              <a:rPr lang="en-US" sz="6000" dirty="0" err="1"/>
              <a:t>Umur</a:t>
            </a:r>
            <a:r>
              <a:rPr lang="en-US" sz="6000" dirty="0"/>
              <a:t> ‛</a:t>
            </a:r>
            <a:r>
              <a:rPr lang="en-US" sz="6000" dirty="0" err="1"/>
              <a:t>Aḥlām</a:t>
            </a:r>
            <a:r>
              <a:rPr lang="en-US" sz="6000" dirty="0"/>
              <a:t> </a:t>
            </a:r>
            <a:r>
              <a:rPr lang="en-US" sz="6000" dirty="0" err="1"/>
              <a:t>wiSnīn</a:t>
            </a:r>
            <a:r>
              <a:rPr lang="en-US" sz="6000" dirty="0"/>
              <a:t> </a:t>
            </a:r>
            <a:r>
              <a:rPr lang="en-US" sz="6000" dirty="0" err="1"/>
              <a:t>Mā</a:t>
            </a:r>
            <a:r>
              <a:rPr lang="en-US" sz="6000" dirty="0"/>
              <a:t> </a:t>
            </a:r>
            <a:r>
              <a:rPr lang="en-US" sz="6000" dirty="0" err="1"/>
              <a:t>biTnām</a:t>
            </a:r>
            <a:r>
              <a:rPr lang="en-US" sz="6000" dirty="0"/>
              <a:t> </a:t>
            </a:r>
            <a:br>
              <a:rPr lang="en-US" sz="6000" dirty="0"/>
            </a:br>
            <a:r>
              <a:rPr lang="en-US" sz="6000" dirty="0"/>
              <a:t>‛</a:t>
            </a:r>
            <a:r>
              <a:rPr lang="en-US" sz="6000" dirty="0" err="1"/>
              <a:t>Eyyāmnā</a:t>
            </a:r>
            <a:r>
              <a:rPr lang="en-US" sz="6000" dirty="0"/>
              <a:t> </a:t>
            </a:r>
            <a:r>
              <a:rPr lang="en-US" sz="6000" dirty="0" err="1"/>
              <a:t>Kānet</a:t>
            </a:r>
            <a:r>
              <a:rPr lang="en-US" sz="6000" dirty="0"/>
              <a:t> </a:t>
            </a:r>
            <a:r>
              <a:rPr lang="en-US" sz="6000" dirty="0" err="1"/>
              <a:t>Turkuḍ</a:t>
            </a:r>
            <a:r>
              <a:rPr lang="en-US" sz="6000" dirty="0"/>
              <a:t> </a:t>
            </a:r>
            <a:r>
              <a:rPr lang="en-US" sz="6000" dirty="0" err="1"/>
              <a:t>Warāl</a:t>
            </a:r>
            <a:r>
              <a:rPr lang="en-US" sz="6000" dirty="0"/>
              <a:t> ‛</a:t>
            </a:r>
            <a:r>
              <a:rPr lang="en-US" sz="6000" dirty="0" err="1"/>
              <a:t>Eyyām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39291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مـا بَـيْـن غَـمضِـة عَـيْـن وفَـتحِـة عَـيْـن </a:t>
            </a:r>
            <a:br>
              <a:rPr lang="ar-KW" dirty="0"/>
            </a:br>
            <a:r>
              <a:rPr lang="ar-KW" dirty="0"/>
              <a:t>هَــرِّ الـزَّمَـن وَرقَـة وَرا وَرقـة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the blink of an eye, time has flown away</a:t>
            </a:r>
            <a:br>
              <a:rPr lang="en-US" dirty="0"/>
            </a:br>
            <a:r>
              <a:rPr lang="en-US" dirty="0"/>
              <a:t>Time has disappeared leaf by leaf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800" dirty="0" err="1"/>
              <a:t>Mā</a:t>
            </a:r>
            <a:r>
              <a:rPr lang="en-US" sz="5800" dirty="0"/>
              <a:t> </a:t>
            </a:r>
            <a:r>
              <a:rPr lang="en-US" sz="5800" dirty="0" err="1"/>
              <a:t>Bayn</a:t>
            </a:r>
            <a:r>
              <a:rPr lang="en-US" sz="5800" dirty="0"/>
              <a:t> </a:t>
            </a:r>
            <a:r>
              <a:rPr lang="en-US" sz="5800" dirty="0" err="1"/>
              <a:t>Ghamḍet</a:t>
            </a:r>
            <a:r>
              <a:rPr lang="en-US" sz="5800" dirty="0"/>
              <a:t> ‘Ayn </a:t>
            </a:r>
            <a:r>
              <a:rPr lang="en-US" sz="5800" dirty="0" err="1"/>
              <a:t>wFat’ḥet</a:t>
            </a:r>
            <a:r>
              <a:rPr lang="en-US" sz="5800" dirty="0"/>
              <a:t> ‘Ayn </a:t>
            </a:r>
            <a:br>
              <a:rPr lang="en-US" sz="5800" dirty="0"/>
            </a:br>
            <a:r>
              <a:rPr lang="en-US" sz="5800" dirty="0" err="1"/>
              <a:t>Harre</a:t>
            </a:r>
            <a:r>
              <a:rPr lang="en-US" sz="5800" dirty="0"/>
              <a:t> </a:t>
            </a:r>
            <a:r>
              <a:rPr lang="en-US" sz="5800" dirty="0" err="1"/>
              <a:t>Zzaman</a:t>
            </a:r>
            <a:r>
              <a:rPr lang="en-US" sz="5800" dirty="0"/>
              <a:t> </a:t>
            </a:r>
            <a:r>
              <a:rPr lang="en-US" sz="5800" dirty="0" err="1"/>
              <a:t>War‛a</a:t>
            </a:r>
            <a:r>
              <a:rPr lang="en-US" sz="5800" dirty="0"/>
              <a:t> </a:t>
            </a:r>
            <a:r>
              <a:rPr lang="en-US" sz="5800" dirty="0" err="1"/>
              <a:t>Warā</a:t>
            </a:r>
            <a:r>
              <a:rPr lang="en-US" sz="5800" dirty="0"/>
              <a:t> </a:t>
            </a:r>
            <a:r>
              <a:rPr lang="en-US" sz="5800" dirty="0" err="1"/>
              <a:t>War‛a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161610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فـي نـاس عـاشـوا عُـمُـرهُـن عُـمْـرَيْــن</a:t>
            </a:r>
            <a:br>
              <a:rPr lang="ar-KW" dirty="0"/>
            </a:br>
            <a:r>
              <a:rPr lang="ar-KW" dirty="0"/>
              <a:t>وفـي نـاس سَـرْقـوا عُـمُـرهُـن سِـرقَــة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Some people have lived their lives to the fullest</a:t>
            </a:r>
            <a:br>
              <a:rPr lang="en-US" dirty="0"/>
            </a:br>
            <a:r>
              <a:rPr lang="en-US" dirty="0"/>
              <a:t>While others’ lives were stolen from them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Nās</a:t>
            </a:r>
            <a:r>
              <a:rPr lang="en-US" dirty="0"/>
              <a:t> ‘</a:t>
            </a:r>
            <a:r>
              <a:rPr lang="en-US" dirty="0" err="1"/>
              <a:t>Āshū</a:t>
            </a:r>
            <a:r>
              <a:rPr lang="en-US" dirty="0"/>
              <a:t> ‘</a:t>
            </a:r>
            <a:r>
              <a:rPr lang="en-US" dirty="0" err="1"/>
              <a:t>Umurhun</a:t>
            </a:r>
            <a:r>
              <a:rPr lang="en-US" dirty="0"/>
              <a:t> ‘</a:t>
            </a:r>
            <a:r>
              <a:rPr lang="en-US" dirty="0" err="1"/>
              <a:t>Umrayn</a:t>
            </a:r>
            <a:br>
              <a:rPr lang="en-US" dirty="0"/>
            </a:br>
            <a:r>
              <a:rPr lang="en-US" dirty="0" err="1"/>
              <a:t>wFī</a:t>
            </a:r>
            <a:r>
              <a:rPr lang="en-US" dirty="0"/>
              <a:t> </a:t>
            </a:r>
            <a:r>
              <a:rPr lang="en-US" dirty="0" err="1"/>
              <a:t>Nās</a:t>
            </a:r>
            <a:r>
              <a:rPr lang="en-US" dirty="0"/>
              <a:t> </a:t>
            </a:r>
            <a:r>
              <a:rPr lang="en-US" dirty="0" err="1"/>
              <a:t>Sara‛ū</a:t>
            </a:r>
            <a:r>
              <a:rPr lang="en-US" dirty="0"/>
              <a:t> ‘</a:t>
            </a:r>
            <a:r>
              <a:rPr lang="en-US" dirty="0" err="1"/>
              <a:t>Umurhun</a:t>
            </a:r>
            <a:r>
              <a:rPr lang="en-US" dirty="0"/>
              <a:t> </a:t>
            </a:r>
            <a:r>
              <a:rPr lang="en-US" dirty="0" err="1"/>
              <a:t>Ser‛a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51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هَـــمِّ وقَـــسَــــى وغُــــربِـــــة </a:t>
            </a:r>
            <a:br>
              <a:rPr lang="ar-KW" dirty="0"/>
            </a:br>
            <a:r>
              <a:rPr lang="ar-KW" dirty="0"/>
              <a:t>هَـــيْــكِ الـعُـــمُــــر </a:t>
            </a:r>
            <a:r>
              <a:rPr lang="ar-KW" dirty="0" err="1"/>
              <a:t>بِــيْـــروح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endParaRPr lang="en-US" dirty="0"/>
          </a:p>
          <a:p>
            <a:r>
              <a:rPr lang="en-US" dirty="0"/>
              <a:t>Life is completely wasted </a:t>
            </a:r>
            <a:br>
              <a:rPr lang="en-US" dirty="0"/>
            </a:br>
            <a:r>
              <a:rPr lang="en-US" dirty="0"/>
              <a:t>in worrying, cruelty and loneliness</a:t>
            </a:r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Ham w ‛</a:t>
            </a:r>
            <a:r>
              <a:rPr lang="en-US" dirty="0" err="1"/>
              <a:t>Asā</a:t>
            </a:r>
            <a:r>
              <a:rPr lang="en-US" dirty="0"/>
              <a:t> </a:t>
            </a:r>
            <a:r>
              <a:rPr lang="en-US" dirty="0" err="1"/>
              <a:t>wGhurbe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Haykel ‘</a:t>
            </a:r>
            <a:r>
              <a:rPr lang="en-US" dirty="0" err="1"/>
              <a:t>Umur</a:t>
            </a:r>
            <a:r>
              <a:rPr lang="en-US" dirty="0"/>
              <a:t> </a:t>
            </a:r>
            <a:r>
              <a:rPr lang="en-US" dirty="0" err="1"/>
              <a:t>biYrūḥ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25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تْـــعِــــنّ يــا قَــلـــبـــــي </a:t>
            </a:r>
            <a:br>
              <a:rPr lang="ar-KW" dirty="0"/>
            </a:br>
            <a:r>
              <a:rPr lang="ar-KW" dirty="0"/>
              <a:t>مِـــش وَحْــــدَك الـمَـجــروح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Do not mourn, my heart</a:t>
            </a:r>
            <a:br>
              <a:rPr lang="en-US" dirty="0"/>
            </a:br>
            <a:r>
              <a:rPr lang="en-US" dirty="0"/>
              <a:t>For you are not the only one suffering!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T‘enn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Albī</a:t>
            </a:r>
            <a:br>
              <a:rPr lang="en-US" dirty="0"/>
            </a:br>
            <a:r>
              <a:rPr lang="en-US" dirty="0"/>
              <a:t>Mish </a:t>
            </a:r>
            <a:r>
              <a:rPr lang="en-US" dirty="0" err="1"/>
              <a:t>Waḥdakel</a:t>
            </a:r>
            <a:r>
              <a:rPr lang="en-US" dirty="0"/>
              <a:t> </a:t>
            </a:r>
            <a:r>
              <a:rPr lang="en-US" dirty="0" err="1"/>
              <a:t>Majrūḥ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22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لَـيْـل لا تْـطَـوِّل عَـلَـى الأحبـاب</a:t>
            </a:r>
            <a:br>
              <a:rPr lang="ar-KW" dirty="0"/>
            </a:br>
            <a:r>
              <a:rPr lang="ar-KW" dirty="0"/>
              <a:t>يا نْجـوم ضَـوِّي قَـبِـل ما تْـشـيـبـي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Oh night, do not make the lovers wait for too long</a:t>
            </a:r>
            <a:br>
              <a:rPr lang="en-US" dirty="0"/>
            </a:br>
            <a:r>
              <a:rPr lang="en-US" dirty="0"/>
              <a:t>Oh shining stars, light the skies before you fade away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Layl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Tṭawil</a:t>
            </a:r>
            <a:r>
              <a:rPr lang="en-US" dirty="0"/>
              <a:t> ‘</a:t>
            </a:r>
            <a:r>
              <a:rPr lang="en-US" dirty="0" err="1"/>
              <a:t>Alāl</a:t>
            </a:r>
            <a:r>
              <a:rPr lang="en-US" dirty="0"/>
              <a:t> ‛</a:t>
            </a:r>
            <a:r>
              <a:rPr lang="en-US" dirty="0" err="1"/>
              <a:t>Aḥbāb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Njūm</a:t>
            </a:r>
            <a:r>
              <a:rPr lang="en-US" dirty="0"/>
              <a:t> </a:t>
            </a:r>
            <a:r>
              <a:rPr lang="en-US" dirty="0" err="1"/>
              <a:t>Ḍawwī</a:t>
            </a:r>
            <a:r>
              <a:rPr lang="en-US" dirty="0"/>
              <a:t> ‛Abel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Tshībī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18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الماضي مَضَى وِالـعِـزّ خَـلْـفِ الـباب</a:t>
            </a:r>
            <a:br>
              <a:rPr lang="ar-KW" dirty="0"/>
            </a:br>
            <a:r>
              <a:rPr lang="ar-KW" dirty="0"/>
              <a:t>يا شَـمْـس </a:t>
            </a:r>
            <a:r>
              <a:rPr lang="ar-KW" dirty="0" err="1"/>
              <a:t>ضَـلِّــك</a:t>
            </a:r>
            <a:r>
              <a:rPr lang="ar-KW" dirty="0"/>
              <a:t> هَـــوْن لا تْـغـيـبـي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good old days are nearly gone! </a:t>
            </a:r>
            <a:br>
              <a:rPr lang="en-US" dirty="0"/>
            </a:br>
            <a:r>
              <a:rPr lang="en-US" dirty="0"/>
              <a:t>Oh Sun, arise, do not go down!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elMāḍī</a:t>
            </a:r>
            <a:r>
              <a:rPr lang="en-US" dirty="0"/>
              <a:t> </a:t>
            </a:r>
            <a:r>
              <a:rPr lang="en-US" dirty="0" err="1"/>
              <a:t>Maḍā</a:t>
            </a:r>
            <a:r>
              <a:rPr lang="en-US" dirty="0"/>
              <a:t> </a:t>
            </a:r>
            <a:r>
              <a:rPr lang="en-US" dirty="0" err="1"/>
              <a:t>wil‘Ez</a:t>
            </a:r>
            <a:r>
              <a:rPr lang="en-US" dirty="0"/>
              <a:t> </a:t>
            </a:r>
            <a:r>
              <a:rPr lang="en-US" dirty="0" err="1"/>
              <a:t>Khalfel</a:t>
            </a:r>
            <a:r>
              <a:rPr lang="en-US" dirty="0"/>
              <a:t> </a:t>
            </a:r>
            <a:r>
              <a:rPr lang="en-US" dirty="0" err="1"/>
              <a:t>Bāb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Shams </a:t>
            </a:r>
            <a:r>
              <a:rPr lang="en-US" dirty="0" err="1"/>
              <a:t>Ḍallik</a:t>
            </a:r>
            <a:r>
              <a:rPr lang="en-US" dirty="0"/>
              <a:t> Hawn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Tghībī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99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لَــمَّــا الــشَّــمِــس بِــتــغــيـــب </a:t>
            </a:r>
            <a:br>
              <a:rPr lang="ar-KW" dirty="0"/>
            </a:br>
            <a:r>
              <a:rPr lang="ar-KW" dirty="0"/>
              <a:t>هَــيْـــك الــعُـــمُـــر يِـــبــــــدا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the sun sets, this is when Life begins!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Lammā</a:t>
            </a:r>
            <a:r>
              <a:rPr lang="en-US" dirty="0"/>
              <a:t> Shames </a:t>
            </a:r>
            <a:r>
              <a:rPr lang="en-US" dirty="0" err="1"/>
              <a:t>biTghīb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Haykel ‘</a:t>
            </a:r>
            <a:r>
              <a:rPr lang="en-US" dirty="0" err="1"/>
              <a:t>Umur</a:t>
            </a:r>
            <a:r>
              <a:rPr lang="en-US" dirty="0"/>
              <a:t> </a:t>
            </a:r>
            <a:r>
              <a:rPr lang="en-US" dirty="0" err="1"/>
              <a:t>Yebdā</a:t>
            </a:r>
            <a:r>
              <a:rPr lang="en-US" dirty="0"/>
              <a:t> </a:t>
            </a:r>
            <a:r>
              <a:rPr lang="en-US" dirty="0" err="1"/>
              <a:t>āūīāāā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25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دَهِـــر خـــود وجـــيــــب </a:t>
            </a:r>
            <a:br>
              <a:rPr lang="ar-KW" dirty="0"/>
            </a:br>
            <a:r>
              <a:rPr lang="ar-KW" dirty="0"/>
              <a:t>مَــوجـــات مــا </a:t>
            </a:r>
            <a:r>
              <a:rPr lang="ar-KW" dirty="0" err="1"/>
              <a:t>بـــتِــهْـــــــدا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Life is always marked </a:t>
            </a:r>
            <a:br>
              <a:rPr lang="en-US" dirty="0"/>
            </a:br>
            <a:r>
              <a:rPr lang="en-US" dirty="0"/>
              <a:t>by struggles and endless burdens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Daher </a:t>
            </a:r>
            <a:r>
              <a:rPr lang="en-US" dirty="0" err="1"/>
              <a:t>Khūd</a:t>
            </a:r>
            <a:r>
              <a:rPr lang="en-US" dirty="0"/>
              <a:t> </a:t>
            </a:r>
            <a:r>
              <a:rPr lang="en-US" dirty="0" err="1"/>
              <a:t>wJīb</a:t>
            </a:r>
            <a:br>
              <a:rPr lang="en-US" dirty="0"/>
            </a:br>
            <a:r>
              <a:rPr lang="en-US" dirty="0" err="1"/>
              <a:t>Mawjāt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bTehdā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4025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إنــتِ</a:t>
            </a:r>
            <a:r>
              <a:rPr lang="ar-KW" dirty="0"/>
              <a:t> الـبِــدايِــة وِالـنِّـهــايِـــة </a:t>
            </a:r>
            <a:r>
              <a:rPr lang="ar-KW" dirty="0" err="1"/>
              <a:t>إنــت</a:t>
            </a:r>
            <a:br>
              <a:rPr lang="ar-KW" dirty="0"/>
            </a:br>
            <a:r>
              <a:rPr lang="ar-KW" dirty="0" err="1"/>
              <a:t>إنـتِ</a:t>
            </a:r>
            <a:r>
              <a:rPr lang="ar-KW" dirty="0"/>
              <a:t> الحَـقـيـقَـة وحِـكِـمْـتَـك مـيـزان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Lord, You are the Alpha and Omega. You are the Truth, and Your Wisdom knows no bounds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Entel</a:t>
            </a:r>
            <a:r>
              <a:rPr lang="en-US" dirty="0"/>
              <a:t> </a:t>
            </a:r>
            <a:r>
              <a:rPr lang="en-US" dirty="0" err="1"/>
              <a:t>Bidāyi</a:t>
            </a:r>
            <a:r>
              <a:rPr lang="en-US" dirty="0"/>
              <a:t> </a:t>
            </a:r>
            <a:r>
              <a:rPr lang="en-US" dirty="0" err="1"/>
              <a:t>wiNnihāyi</a:t>
            </a:r>
            <a:r>
              <a:rPr lang="en-US" dirty="0"/>
              <a:t> ‛Ent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Entel</a:t>
            </a:r>
            <a:r>
              <a:rPr lang="en-US" dirty="0"/>
              <a:t> </a:t>
            </a:r>
            <a:r>
              <a:rPr lang="en-US" dirty="0" err="1"/>
              <a:t>Ḥa‛ī‛a</a:t>
            </a:r>
            <a:r>
              <a:rPr lang="en-US" dirty="0"/>
              <a:t> </a:t>
            </a:r>
            <a:r>
              <a:rPr lang="en-US" dirty="0" err="1"/>
              <a:t>wḤekemtak</a:t>
            </a:r>
            <a:r>
              <a:rPr lang="en-US" dirty="0"/>
              <a:t> </a:t>
            </a:r>
            <a:r>
              <a:rPr lang="en-US" dirty="0" err="1"/>
              <a:t>Mīzān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9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بْـشـوفَـك قْـبـالـي نــور وَيْـن ما كِـنْـت</a:t>
            </a:r>
            <a:br>
              <a:rPr lang="ar-KW" dirty="0"/>
            </a:br>
            <a:r>
              <a:rPr lang="ar-KW" dirty="0"/>
              <a:t>نـورك </a:t>
            </a:r>
            <a:r>
              <a:rPr lang="ar-KW" dirty="0" err="1"/>
              <a:t>بْـيِـكـفــيـنـي</a:t>
            </a:r>
            <a:r>
              <a:rPr lang="ar-KW" dirty="0"/>
              <a:t> أنــا الإِنــســـــان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behold Your Light wherever I go</a:t>
            </a:r>
            <a:br>
              <a:rPr lang="en-US" dirty="0"/>
            </a:br>
            <a:r>
              <a:rPr lang="en-US" dirty="0"/>
              <a:t>Your light overwhelms me, a mere man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bShūfak</a:t>
            </a:r>
            <a:r>
              <a:rPr lang="en-US" dirty="0"/>
              <a:t> ‛</a:t>
            </a:r>
            <a:r>
              <a:rPr lang="en-US" dirty="0" err="1"/>
              <a:t>bālī</a:t>
            </a:r>
            <a:r>
              <a:rPr lang="en-US" dirty="0"/>
              <a:t> </a:t>
            </a:r>
            <a:r>
              <a:rPr lang="en-US" dirty="0" err="1"/>
              <a:t>Nūr</a:t>
            </a:r>
            <a:r>
              <a:rPr lang="en-US" dirty="0"/>
              <a:t> </a:t>
            </a:r>
            <a:r>
              <a:rPr lang="en-US" dirty="0" err="1"/>
              <a:t>Wayn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Kent </a:t>
            </a:r>
            <a:br>
              <a:rPr lang="en-US" dirty="0"/>
            </a:br>
            <a:r>
              <a:rPr lang="en-US" dirty="0" err="1"/>
              <a:t>Nūrak</a:t>
            </a:r>
            <a:r>
              <a:rPr lang="en-US" dirty="0"/>
              <a:t> </a:t>
            </a:r>
            <a:r>
              <a:rPr lang="en-US" dirty="0" err="1"/>
              <a:t>bYekfīnī</a:t>
            </a:r>
            <a:r>
              <a:rPr lang="en-US" dirty="0"/>
              <a:t> ‛</a:t>
            </a:r>
            <a:r>
              <a:rPr lang="en-US" dirty="0" err="1"/>
              <a:t>Anāl</a:t>
            </a:r>
            <a:r>
              <a:rPr lang="en-US" dirty="0"/>
              <a:t> ‛</a:t>
            </a:r>
            <a:r>
              <a:rPr lang="en-US" dirty="0" err="1"/>
              <a:t>Ensān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49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46A23-00BC-43DA-AC12-79F2F2EA1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فــاتِــح بْـوابِ </a:t>
            </a:r>
            <a:r>
              <a:rPr lang="ar-KW" dirty="0" err="1"/>
              <a:t>الـسَّـمـا</a:t>
            </a:r>
            <a:r>
              <a:rPr lang="ar-KW" dirty="0"/>
              <a:t> لِـلـنـاس </a:t>
            </a:r>
            <a:br>
              <a:rPr lang="ar-KW" dirty="0"/>
            </a:br>
            <a:r>
              <a:rPr lang="ar-KW" dirty="0"/>
              <a:t>بْــصَـلِّــي ومَـرفـوعـيــن </a:t>
            </a:r>
            <a:r>
              <a:rPr lang="ar-KW" dirty="0" err="1"/>
              <a:t>إِيــدَيِّــي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1C23A0-D0AC-4B57-ABD2-66126372AC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who opens wide the heavenly gates for souls</a:t>
            </a:r>
            <a:br>
              <a:rPr lang="en-US" dirty="0"/>
            </a:br>
            <a:r>
              <a:rPr lang="en-US" dirty="0"/>
              <a:t>I pray with my hands lifted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CD2E7E-6FB4-4E16-A3D8-C93AB489A5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Fāteḥ</a:t>
            </a:r>
            <a:r>
              <a:rPr lang="en-US" dirty="0"/>
              <a:t> </a:t>
            </a:r>
            <a:r>
              <a:rPr lang="en-US" dirty="0" err="1"/>
              <a:t>Bwābe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 </a:t>
            </a:r>
            <a:r>
              <a:rPr lang="en-US" dirty="0" err="1"/>
              <a:t>liNnās</a:t>
            </a:r>
            <a:br>
              <a:rPr lang="en-US" dirty="0"/>
            </a:br>
            <a:r>
              <a:rPr lang="en-US" dirty="0" err="1"/>
              <a:t>bṢallī</a:t>
            </a:r>
            <a:r>
              <a:rPr lang="en-US" dirty="0"/>
              <a:t> </a:t>
            </a:r>
            <a:r>
              <a:rPr lang="en-US" dirty="0" err="1"/>
              <a:t>wMarfū‘īn</a:t>
            </a:r>
            <a:r>
              <a:rPr lang="en-US" dirty="0"/>
              <a:t> ‛</a:t>
            </a:r>
            <a:r>
              <a:rPr lang="en-US" dirty="0" err="1"/>
              <a:t>Īdayyī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00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صِـرنا عَـلَى آخِــر دْمــوعِ الـكـاس </a:t>
            </a:r>
            <a:br>
              <a:rPr lang="ar-KW" dirty="0"/>
            </a:br>
            <a:r>
              <a:rPr lang="ar-KW" dirty="0"/>
              <a:t>احـمـيـنـي بْـرِضاك وعَـطـفَـكْ عَـلَـيِّ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time has drawn near</a:t>
            </a:r>
            <a:br>
              <a:rPr lang="en-US" dirty="0"/>
            </a:br>
            <a:r>
              <a:rPr lang="en-US" dirty="0"/>
              <a:t>Surround me with Your mercy and kindness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Ṣernā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‛</a:t>
            </a:r>
            <a:r>
              <a:rPr lang="en-US" dirty="0" err="1"/>
              <a:t>Ākher</a:t>
            </a:r>
            <a:r>
              <a:rPr lang="en-US" dirty="0"/>
              <a:t> </a:t>
            </a:r>
            <a:r>
              <a:rPr lang="en-US" dirty="0" err="1"/>
              <a:t>Dmū‘el</a:t>
            </a:r>
            <a:r>
              <a:rPr lang="en-US" dirty="0"/>
              <a:t> </a:t>
            </a:r>
            <a:r>
              <a:rPr lang="en-US" dirty="0" err="1"/>
              <a:t>Kās</a:t>
            </a:r>
            <a:br>
              <a:rPr lang="en-US" dirty="0"/>
            </a:br>
            <a:r>
              <a:rPr lang="en-US" dirty="0" err="1"/>
              <a:t>Eḥmīnī</a:t>
            </a:r>
            <a:r>
              <a:rPr lang="en-US" dirty="0"/>
              <a:t> </a:t>
            </a:r>
            <a:r>
              <a:rPr lang="en-US" dirty="0" err="1"/>
              <a:t>bRiḍāk</a:t>
            </a:r>
            <a:r>
              <a:rPr lang="en-US" dirty="0"/>
              <a:t> </a:t>
            </a:r>
            <a:r>
              <a:rPr lang="en-US" dirty="0" err="1"/>
              <a:t>w‘Aṭfak</a:t>
            </a:r>
            <a:r>
              <a:rPr lang="en-US" dirty="0"/>
              <a:t> ‘</a:t>
            </a:r>
            <a:r>
              <a:rPr lang="en-US" dirty="0" err="1"/>
              <a:t>Alayyi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55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9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602</TotalTime>
  <Words>661</Words>
  <Application>Microsoft Office PowerPoint</Application>
  <PresentationFormat>Widescreen</PresentationFormat>
  <Paragraphs>59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5_Office Theme</vt:lpstr>
      <vt:lpstr>يـــا فــاتِـــح بـــوابِ الــسَّــمـــــا</vt:lpstr>
      <vt:lpstr>PowerPoint Presentation</vt:lpstr>
      <vt:lpstr>يـا فــاتِــح بْـوابِ الـسَّـمـا لِـلـنـاس  بْــصَـلِّــي ومَـرفـوعـيــن إِيــدَيِّــي</vt:lpstr>
      <vt:lpstr>صِـرنا عَـلَى آخِــر دْمــوعِ الـكـاس  احـمـيـنـي بْـرِضاك وعَـطـفَـكْ عَـلَـيِّ</vt:lpstr>
      <vt:lpstr>كانِ العُـمُـر أحـلام وِسْـنيـن ما بِـتـنـام إِيَّـامْـنـا كانِـت تُـركُـض وَرا الإِيّــام</vt:lpstr>
      <vt:lpstr>مـا بَـيْـن غَـمضِـة عَـيْـن وفَـتحِـة عَـيْـن  هَــرِّ الـزَّمَـن وَرقَـة وَرا وَرقـة</vt:lpstr>
      <vt:lpstr>فـي نـاس عـاشـوا عُـمُـرهُـن عُـمْـرَيْــن وفـي نـاس سَـرْقـوا عُـمُـرهُـن سِـرقَــة</vt:lpstr>
      <vt:lpstr>هَـــمِّ وقَـــسَــــى وغُــــربِـــــة  هَـــيْــكِ الـعُـــمُــــر بِــيْـــروح</vt:lpstr>
      <vt:lpstr>لا تْـــعِــــنّ يــا قَــلـــبـــــي  مِـــش وَحْــــدَك الـمَـجــروح</vt:lpstr>
      <vt:lpstr>يا لَـيْـل لا تْـطَـوِّل عَـلَـى الأحبـاب يا نْجـوم ضَـوِّي قَـبِـل ما تْـشـيـبـي</vt:lpstr>
      <vt:lpstr>الماضي مَضَى وِالـعِـزّ خَـلْـفِ الـباب يا شَـمْـس ضَـلِّــك هَـــوْن لا تْـغـيـبـي</vt:lpstr>
      <vt:lpstr>لَــمَّــا الــشَّــمِــس بِــتــغــيـــب  هَــيْـــك الــعُـــمُـــر يِـــبــــــدا</vt:lpstr>
      <vt:lpstr>يــا دَهِـــر خـــود وجـــيــــب  مَــوجـــات مــا بـــتِــهْـــــــدا</vt:lpstr>
      <vt:lpstr>إنــتِ الـبِــدايِــة وِالـنِّـهــايِـــة إنــت إنـتِ الحَـقـيـقَـة وحِـكِـمْـتَـك مـيـزان</vt:lpstr>
      <vt:lpstr>بْـشـوفَـك قْـبـالـي نــور وَيْـن ما كِـنْـت نـورك بْـيِـكـفــيـنـي أنــا الإِنــســـــان</vt:lpstr>
      <vt:lpstr>يـا فــاتِــح بْـوابِ الـسَّـمـا لِـلـنـاس  بْــصَـلِّــي ومَـرفـوعـيــن إِيــدَيِّــي</vt:lpstr>
      <vt:lpstr>صِـرنا عَـلَى آخِــر دْمــوعِ الـكـاس  احـمـيـنـي بْـرِضاك وعَـطـفَـكْ عَـلَـيِّ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Fāteḥ Bwābe Ssamā - يا فاتح بواب السما</dc:title>
  <dc:subject>You Open The Doors</dc:subject>
  <dc:creator>Nizart</dc:creator>
  <cp:keywords>Nizar 2004 Yā Fāteḥ Bwāb Ssamā - يا فاتح بواب السما</cp:keywords>
  <cp:lastModifiedBy>Pascale Hage</cp:lastModifiedBy>
  <cp:revision>140</cp:revision>
  <dcterms:created xsi:type="dcterms:W3CDTF">2014-06-01T05:24:09Z</dcterms:created>
  <dcterms:modified xsi:type="dcterms:W3CDTF">2025-04-06T10:39:41Z</dcterms:modified>
  <cp:category/>
</cp:coreProperties>
</file>